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69" r:id="rId3"/>
    <p:sldMasterId id="2147483670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</p:sldIdLst>
  <p:sldSz cy="6858000" cx="9144000"/>
  <p:notesSz cx="6858000" cy="9144000"/>
  <p:embeddedFontLst>
    <p:embeddedFont>
      <p:font typeface="Roboto"/>
      <p:regular r:id="rId16"/>
      <p:bold r:id="rId17"/>
      <p:italic r:id="rId18"/>
      <p:boldItalic r:id="rId19"/>
    </p:embeddedFont>
    <p:embeddedFont>
      <p:font typeface="Covered By Your Grace"/>
      <p:regular r:id="rId20"/>
    </p:embeddedFont>
    <p:embeddedFont>
      <p:font typeface="Just Me Again Down Here"/>
      <p:regular r:id="rId21"/>
    </p:embeddedFont>
    <p:embeddedFont>
      <p:font typeface="Karla"/>
      <p:regular r:id="rId22"/>
      <p:bold r:id="rId23"/>
      <p:italic r:id="rId24"/>
      <p:boldItalic r:id="rId25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CoveredByYourGrace-regular.fntdata"/><Relationship Id="rId22" Type="http://schemas.openxmlformats.org/officeDocument/2006/relationships/font" Target="fonts/Karla-regular.fntdata"/><Relationship Id="rId21" Type="http://schemas.openxmlformats.org/officeDocument/2006/relationships/font" Target="fonts/JustMeAgainDownHere-regular.fntdata"/><Relationship Id="rId24" Type="http://schemas.openxmlformats.org/officeDocument/2006/relationships/font" Target="fonts/Karla-italic.fntdata"/><Relationship Id="rId23" Type="http://schemas.openxmlformats.org/officeDocument/2006/relationships/font" Target="fonts/Karla-bold.fntdata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slideMaster" Target="slideMasters/slideMaster2.xml"/><Relationship Id="rId9" Type="http://schemas.openxmlformats.org/officeDocument/2006/relationships/slide" Target="slides/slide4.xml"/><Relationship Id="rId25" Type="http://schemas.openxmlformats.org/officeDocument/2006/relationships/font" Target="fonts/Karla-bold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font" Target="fonts/Roboto-bold.fntdata"/><Relationship Id="rId16" Type="http://schemas.openxmlformats.org/officeDocument/2006/relationships/font" Target="fonts/Roboto-regular.fntdata"/><Relationship Id="rId19" Type="http://schemas.openxmlformats.org/officeDocument/2006/relationships/font" Target="fonts/Roboto-boldItalic.fntdata"/><Relationship Id="rId18" Type="http://schemas.openxmlformats.org/officeDocument/2006/relationships/font" Target="fonts/Roboto-italic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1b3482b64f_0_3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1b3482b64f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211718d05f_0_32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211718d05f_0_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1b3482b64f_1_303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1b3482b64f_1_30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211ee0a696_0_63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211ee0a696_0_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11ee0a696_0_69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3" name="Google Shape;173;g211ee0a696_0_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211ee0a696_0_75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211ee0a696_0_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11ee0a696_0_57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211ee0a696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ef069c2d5_0_0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1ef069c2d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1b44a30c48_1_0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1b44a30c48_1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211ee0a696_0_28:notes"/>
          <p:cNvSpPr/>
          <p:nvPr>
            <p:ph idx="2" type="sldImg"/>
          </p:nvPr>
        </p:nvSpPr>
        <p:spPr>
          <a:xfrm>
            <a:off x="1143309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211ee0a696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4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png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5661233"/>
            <a:ext cx="897600" cy="11967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5661167"/>
            <a:ext cx="897600" cy="1196700"/>
          </a:xfrm>
          <a:prstGeom prst="round1Rect">
            <a:avLst>
              <a:gd fmla="val 16667" name="adj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90525" y="2425700"/>
            <a:ext cx="8222100" cy="1244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90525" y="3718840"/>
            <a:ext cx="8222100" cy="577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460950" y="2753800"/>
            <a:ext cx="8222100" cy="13503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descr="blueprint.png" id="18" name="Google Shape;18;p3"/>
          <p:cNvPicPr preferRelativeResize="0"/>
          <p:nvPr/>
        </p:nvPicPr>
        <p:blipFill rotWithShape="1">
          <a:blip r:embed="rId2">
            <a:alphaModFix/>
          </a:blip>
          <a:srcRect b="3297" l="0" r="3297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3"/>
          <p:cNvSpPr/>
          <p:nvPr/>
        </p:nvSpPr>
        <p:spPr>
          <a:xfrm>
            <a:off x="128400" y="128397"/>
            <a:ext cx="8889600" cy="6593700"/>
          </a:xfrm>
          <a:prstGeom prst="rect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/>
          <p:nvPr/>
        </p:nvSpPr>
        <p:spPr>
          <a:xfrm flipH="1" rot="10800000">
            <a:off x="0" y="2247900"/>
            <a:ext cx="9144000" cy="461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" name="Google Shape;22;p4"/>
          <p:cNvSpPr/>
          <p:nvPr/>
        </p:nvSpPr>
        <p:spPr>
          <a:xfrm>
            <a:off x="0" y="2248000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" name="Google Shape;23;p4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" type="body"/>
          </p:nvPr>
        </p:nvSpPr>
        <p:spPr>
          <a:xfrm>
            <a:off x="471900" y="2558767"/>
            <a:ext cx="8222100" cy="3613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5"/>
          <p:cNvSpPr/>
          <p:nvPr/>
        </p:nvSpPr>
        <p:spPr>
          <a:xfrm flipH="1" rot="10800000">
            <a:off x="0" y="2247900"/>
            <a:ext cx="9144000" cy="4610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" name="Google Shape;28;p5"/>
          <p:cNvSpPr/>
          <p:nvPr/>
        </p:nvSpPr>
        <p:spPr>
          <a:xfrm>
            <a:off x="0" y="2248000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" name="Google Shape;29;p5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30" name="Google Shape;30;p5"/>
          <p:cNvSpPr txBox="1"/>
          <p:nvPr>
            <p:ph idx="1" type="body"/>
          </p:nvPr>
        </p:nvSpPr>
        <p:spPr>
          <a:xfrm>
            <a:off x="471900" y="2558767"/>
            <a:ext cx="3999900" cy="3613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5"/>
          <p:cNvSpPr txBox="1"/>
          <p:nvPr>
            <p:ph idx="2" type="body"/>
          </p:nvPr>
        </p:nvSpPr>
        <p:spPr>
          <a:xfrm>
            <a:off x="4694250" y="2558767"/>
            <a:ext cx="3999900" cy="3613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Google Shape;34;p6"/>
          <p:cNvPicPr preferRelativeResize="0"/>
          <p:nvPr/>
        </p:nvPicPr>
        <p:blipFill rotWithShape="1">
          <a:blip r:embed="rId2">
            <a:alphaModFix/>
          </a:blip>
          <a:srcRect b="32646" l="0" r="0" t="0"/>
          <a:stretch/>
        </p:blipFill>
        <p:spPr>
          <a:xfrm>
            <a:off x="0" y="0"/>
            <a:ext cx="9143999" cy="1179525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6"/>
          <p:cNvSpPr/>
          <p:nvPr/>
        </p:nvSpPr>
        <p:spPr>
          <a:xfrm flipH="1" rot="10800000">
            <a:off x="0" y="1304700"/>
            <a:ext cx="9144000" cy="55533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0" y="1179933"/>
            <a:ext cx="9144000" cy="1449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6"/>
          <p:cNvSpPr txBox="1"/>
          <p:nvPr>
            <p:ph type="title"/>
          </p:nvPr>
        </p:nvSpPr>
        <p:spPr>
          <a:xfrm>
            <a:off x="98250" y="250400"/>
            <a:ext cx="8826600" cy="8037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8" name="Google Shape;38;p6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39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oogle Shape;40;p7"/>
          <p:cNvGrpSpPr/>
          <p:nvPr/>
        </p:nvGrpSpPr>
        <p:grpSpPr>
          <a:xfrm>
            <a:off x="-1" y="-10588"/>
            <a:ext cx="3350288" cy="6879226"/>
            <a:chOff x="4572174" y="-10438"/>
            <a:chExt cx="3350288" cy="6879226"/>
          </a:xfrm>
        </p:grpSpPr>
        <p:pic>
          <p:nvPicPr>
            <p:cNvPr id="41" name="Google Shape;41;p7"/>
            <p:cNvPicPr preferRelativeResize="0"/>
            <p:nvPr/>
          </p:nvPicPr>
          <p:blipFill rotWithShape="1">
            <a:blip r:embed="rId2">
              <a:alphaModFix/>
            </a:blip>
            <a:srcRect b="0" l="24772" r="0" t="0"/>
            <a:stretch/>
          </p:blipFill>
          <p:spPr>
            <a:xfrm rot="5400001">
              <a:off x="3607399" y="2553376"/>
              <a:ext cx="6878876" cy="17512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2" name="Google Shape;42;p7"/>
            <p:cNvPicPr preferRelativeResize="0"/>
            <p:nvPr/>
          </p:nvPicPr>
          <p:blipFill rotWithShape="1">
            <a:blip r:embed="rId2">
              <a:alphaModFix/>
            </a:blip>
            <a:srcRect b="0" l="24772" r="0" t="0"/>
            <a:stretch/>
          </p:blipFill>
          <p:spPr>
            <a:xfrm rot="5400001">
              <a:off x="2008362" y="2553726"/>
              <a:ext cx="6878876" cy="175124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43" name="Google Shape;43;p7"/>
          <p:cNvSpPr txBox="1"/>
          <p:nvPr/>
        </p:nvSpPr>
        <p:spPr>
          <a:xfrm flipH="1" rot="10800000">
            <a:off x="3276600" y="33"/>
            <a:ext cx="58674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4" name="Google Shape;44;p7"/>
          <p:cNvSpPr/>
          <p:nvPr/>
        </p:nvSpPr>
        <p:spPr>
          <a:xfrm rot="-5400000">
            <a:off x="-98100" y="3374700"/>
            <a:ext cx="6858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5" name="Google Shape;45;p7"/>
          <p:cNvSpPr txBox="1"/>
          <p:nvPr>
            <p:ph type="title"/>
          </p:nvPr>
        </p:nvSpPr>
        <p:spPr>
          <a:xfrm>
            <a:off x="226078" y="477067"/>
            <a:ext cx="2808000" cy="12711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6" name="Google Shape;46;p7"/>
          <p:cNvSpPr txBox="1"/>
          <p:nvPr>
            <p:ph idx="1" type="body"/>
          </p:nvPr>
        </p:nvSpPr>
        <p:spPr>
          <a:xfrm>
            <a:off x="226075" y="1954400"/>
            <a:ext cx="2808000" cy="42180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7" name="Google Shape;47;p7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8"/>
          <p:cNvSpPr txBox="1"/>
          <p:nvPr>
            <p:ph type="title"/>
          </p:nvPr>
        </p:nvSpPr>
        <p:spPr>
          <a:xfrm>
            <a:off x="490250" y="651000"/>
            <a:ext cx="6227100" cy="54543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50" name="Google Shape;50;p8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oogle Shape;52;p9"/>
          <p:cNvGrpSpPr/>
          <p:nvPr/>
        </p:nvGrpSpPr>
        <p:grpSpPr>
          <a:xfrm>
            <a:off x="4572174" y="-10438"/>
            <a:ext cx="4602476" cy="6879226"/>
            <a:chOff x="4572174" y="-10438"/>
            <a:chExt cx="4602476" cy="6879226"/>
          </a:xfrm>
        </p:grpSpPr>
        <p:pic>
          <p:nvPicPr>
            <p:cNvPr id="53" name="Google Shape;53;p9"/>
            <p:cNvPicPr preferRelativeResize="0"/>
            <p:nvPr/>
          </p:nvPicPr>
          <p:blipFill rotWithShape="1">
            <a:blip r:embed="rId2">
              <a:alphaModFix/>
            </a:blip>
            <a:srcRect b="0" l="24772" r="0" t="0"/>
            <a:stretch/>
          </p:blipFill>
          <p:spPr>
            <a:xfrm rot="5400001">
              <a:off x="4859587" y="2553726"/>
              <a:ext cx="6878876" cy="17512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4" name="Google Shape;54;p9"/>
            <p:cNvPicPr preferRelativeResize="0"/>
            <p:nvPr/>
          </p:nvPicPr>
          <p:blipFill rotWithShape="1">
            <a:blip r:embed="rId2">
              <a:alphaModFix/>
            </a:blip>
            <a:srcRect b="0" l="24772" r="0" t="0"/>
            <a:stretch/>
          </p:blipFill>
          <p:spPr>
            <a:xfrm rot="5400001">
              <a:off x="3150199" y="2553376"/>
              <a:ext cx="6878876" cy="175124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5" name="Google Shape;55;p9"/>
            <p:cNvPicPr preferRelativeResize="0"/>
            <p:nvPr/>
          </p:nvPicPr>
          <p:blipFill rotWithShape="1">
            <a:blip r:embed="rId2">
              <a:alphaModFix/>
            </a:blip>
            <a:srcRect b="0" l="24772" r="0" t="0"/>
            <a:stretch/>
          </p:blipFill>
          <p:spPr>
            <a:xfrm rot="5400001">
              <a:off x="2008362" y="2553726"/>
              <a:ext cx="6878876" cy="175124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6" name="Google Shape;56;p9"/>
          <p:cNvSpPr/>
          <p:nvPr/>
        </p:nvSpPr>
        <p:spPr>
          <a:xfrm flipH="1">
            <a:off x="0" y="0"/>
            <a:ext cx="45720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9"/>
          <p:cNvSpPr txBox="1"/>
          <p:nvPr>
            <p:ph type="title"/>
          </p:nvPr>
        </p:nvSpPr>
        <p:spPr>
          <a:xfrm>
            <a:off x="265500" y="1644233"/>
            <a:ext cx="4045200" cy="19764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58" name="Google Shape;58;p9"/>
          <p:cNvSpPr txBox="1"/>
          <p:nvPr>
            <p:ph idx="1" type="subTitle"/>
          </p:nvPr>
        </p:nvSpPr>
        <p:spPr>
          <a:xfrm>
            <a:off x="265500" y="3705956"/>
            <a:ext cx="4045200" cy="1646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9" name="Google Shape;59;p9"/>
          <p:cNvSpPr txBox="1"/>
          <p:nvPr>
            <p:ph idx="2" type="body"/>
          </p:nvPr>
        </p:nvSpPr>
        <p:spPr>
          <a:xfrm>
            <a:off x="4939500" y="965600"/>
            <a:ext cx="3837000" cy="49269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sp>
        <p:nvSpPr>
          <p:cNvPr id="61" name="Google Shape;61;p9"/>
          <p:cNvSpPr/>
          <p:nvPr/>
        </p:nvSpPr>
        <p:spPr>
          <a:xfrm rot="5400000">
            <a:off x="1089325" y="3375050"/>
            <a:ext cx="68571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0"/>
          <p:cNvSpPr txBox="1"/>
          <p:nvPr/>
        </p:nvSpPr>
        <p:spPr>
          <a:xfrm flipH="1" rot="10800000">
            <a:off x="0" y="-100"/>
            <a:ext cx="9144000" cy="6261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4" name="Google Shape;64;p10"/>
          <p:cNvSpPr/>
          <p:nvPr/>
        </p:nvSpPr>
        <p:spPr>
          <a:xfrm flipH="1" rot="10800000">
            <a:off x="0" y="6163733"/>
            <a:ext cx="9144000" cy="987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5" name="Google Shape;65;p10"/>
          <p:cNvSpPr txBox="1"/>
          <p:nvPr>
            <p:ph idx="1" type="body"/>
          </p:nvPr>
        </p:nvSpPr>
        <p:spPr>
          <a:xfrm>
            <a:off x="57150" y="6262433"/>
            <a:ext cx="8382000" cy="5955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66" name="Google Shape;66;p10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 txBox="1"/>
          <p:nvPr>
            <p:ph hasCustomPrompt="1" type="title"/>
          </p:nvPr>
        </p:nvSpPr>
        <p:spPr>
          <a:xfrm>
            <a:off x="475500" y="1678033"/>
            <a:ext cx="8222100" cy="26181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9" name="Google Shape;69;p11"/>
          <p:cNvSpPr txBox="1"/>
          <p:nvPr>
            <p:ph idx="1" type="body"/>
          </p:nvPr>
        </p:nvSpPr>
        <p:spPr>
          <a:xfrm>
            <a:off x="475500" y="4406167"/>
            <a:ext cx="8222100" cy="17343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" type="title">
  <p:cSld name="TITLE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4"/>
          <p:cNvSpPr txBox="1"/>
          <p:nvPr>
            <p:ph type="ctrTitle"/>
          </p:nvPr>
        </p:nvSpPr>
        <p:spPr>
          <a:xfrm>
            <a:off x="914400" y="4279286"/>
            <a:ext cx="7212600" cy="15465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1pPr>
            <a:lvl2pPr lvl="1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2pPr>
            <a:lvl3pPr lvl="2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3pPr>
            <a:lvl4pPr lvl="3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4pPr>
            <a:lvl5pPr lvl="4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5pPr>
            <a:lvl6pPr lvl="5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6pPr>
            <a:lvl7pPr lvl="6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7pPr>
            <a:lvl8pPr lvl="7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8pPr>
            <a:lvl9pPr lvl="8" rtl="0">
              <a:spcBef>
                <a:spcPts val="0"/>
              </a:spcBef>
              <a:spcAft>
                <a:spcPts val="0"/>
              </a:spcAft>
              <a:buSzPts val="5000"/>
              <a:buNone/>
              <a:defRPr b="1" sz="5000"/>
            </a:lvl9pPr>
          </a:lstStyle>
          <a:p/>
        </p:txBody>
      </p:sp>
      <p:sp>
        <p:nvSpPr>
          <p:cNvPr id="80" name="Google Shape;80;p14"/>
          <p:cNvSpPr/>
          <p:nvPr/>
        </p:nvSpPr>
        <p:spPr>
          <a:xfrm rot="5400000">
            <a:off x="4511746" y="2218169"/>
            <a:ext cx="123450" cy="7106862"/>
          </a:xfrm>
          <a:custGeom>
            <a:rect b="b" l="l" r="r" t="t"/>
            <a:pathLst>
              <a:path extrusionOk="0" h="91029" w="4938">
                <a:moveTo>
                  <a:pt x="0" y="0"/>
                </a:moveTo>
                <a:lnTo>
                  <a:pt x="4938" y="0"/>
                </a:lnTo>
                <a:lnTo>
                  <a:pt x="4938" y="91029"/>
                </a:lnTo>
                <a:lnTo>
                  <a:pt x="0" y="91029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solid"/>
            <a:miter lim="8000"/>
            <a:headEnd len="med" w="med" type="none"/>
            <a:tailEnd len="med" w="med" type="none"/>
          </a:ln>
        </p:spPr>
      </p:sp>
      <p:sp>
        <p:nvSpPr>
          <p:cNvPr id="81" name="Google Shape;81;p14"/>
          <p:cNvSpPr/>
          <p:nvPr/>
        </p:nvSpPr>
        <p:spPr>
          <a:xfrm rot="10800000">
            <a:off x="671075" y="4860025"/>
            <a:ext cx="1326900" cy="13269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9525">
            <a:solidFill>
              <a:srgbClr val="FFFFFF"/>
            </a:solidFill>
            <a:prstDash val="dash"/>
            <a:round/>
            <a:headEnd len="sm" w="sm" type="triangle"/>
            <a:tailEnd len="sm" w="sm" type="triangl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2" name="Google Shape;82;p14"/>
          <p:cNvCxnSpPr/>
          <p:nvPr/>
        </p:nvCxnSpPr>
        <p:spPr>
          <a:xfrm>
            <a:off x="8365300" y="3066475"/>
            <a:ext cx="0" cy="2766900"/>
          </a:xfrm>
          <a:prstGeom prst="straightConnector1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triangle"/>
            <a:tailEnd len="sm" w="sm" type="triangle"/>
          </a:ln>
        </p:spPr>
      </p:cxnSp>
      <p:sp>
        <p:nvSpPr>
          <p:cNvPr id="83" name="Google Shape;83;p14"/>
          <p:cNvSpPr/>
          <p:nvPr/>
        </p:nvSpPr>
        <p:spPr>
          <a:xfrm rot="-5400000">
            <a:off x="4510271" y="-439081"/>
            <a:ext cx="123450" cy="7106862"/>
          </a:xfrm>
          <a:custGeom>
            <a:rect b="b" l="l" r="r" t="t"/>
            <a:pathLst>
              <a:path extrusionOk="0" h="91029" w="4938">
                <a:moveTo>
                  <a:pt x="0" y="0"/>
                </a:moveTo>
                <a:lnTo>
                  <a:pt x="4938" y="0"/>
                </a:lnTo>
                <a:lnTo>
                  <a:pt x="4938" y="91029"/>
                </a:lnTo>
                <a:lnTo>
                  <a:pt x="0" y="91029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dashDot"/>
            <a:miter lim="8000"/>
            <a:headEnd len="med" w="med" type="none"/>
            <a:tailEnd len="med" w="med" type="none"/>
          </a:ln>
        </p:spPr>
      </p:sp>
      <p:sp>
        <p:nvSpPr>
          <p:cNvPr id="84" name="Google Shape;84;p14"/>
          <p:cNvSpPr/>
          <p:nvPr/>
        </p:nvSpPr>
        <p:spPr>
          <a:xfrm>
            <a:off x="7039675" y="2497866"/>
            <a:ext cx="1714200" cy="17142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9525">
            <a:solidFill>
              <a:srgbClr val="FFFFFF"/>
            </a:solidFill>
            <a:prstDash val="dash"/>
            <a:round/>
            <a:headEnd len="sm" w="sm" type="triangle"/>
            <a:tailEnd len="sm" w="sm" type="triangl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ubtitle">
  <p:cSld name="TITLE_1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/>
          <p:nvPr/>
        </p:nvSpPr>
        <p:spPr>
          <a:xfrm rot="5400000">
            <a:off x="4511746" y="450463"/>
            <a:ext cx="123450" cy="7106862"/>
          </a:xfrm>
          <a:custGeom>
            <a:rect b="b" l="l" r="r" t="t"/>
            <a:pathLst>
              <a:path extrusionOk="0" h="91029" w="4938">
                <a:moveTo>
                  <a:pt x="0" y="0"/>
                </a:moveTo>
                <a:lnTo>
                  <a:pt x="4938" y="0"/>
                </a:lnTo>
                <a:lnTo>
                  <a:pt x="4938" y="91029"/>
                </a:lnTo>
                <a:lnTo>
                  <a:pt x="0" y="91029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solid"/>
            <a:miter lim="8000"/>
            <a:headEnd len="med" w="med" type="none"/>
            <a:tailEnd len="med" w="med" type="none"/>
          </a:ln>
        </p:spPr>
      </p:sp>
      <p:sp>
        <p:nvSpPr>
          <p:cNvPr id="87" name="Google Shape;87;p15"/>
          <p:cNvSpPr/>
          <p:nvPr/>
        </p:nvSpPr>
        <p:spPr>
          <a:xfrm rot="-5400000">
            <a:off x="663525" y="1362719"/>
            <a:ext cx="1326900" cy="13269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9525">
            <a:solidFill>
              <a:srgbClr val="FFFFFF"/>
            </a:solidFill>
            <a:prstDash val="dash"/>
            <a:round/>
            <a:headEnd len="sm" w="sm" type="triangle"/>
            <a:tailEnd len="sm" w="sm" type="triangl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8" name="Google Shape;88;p15"/>
          <p:cNvCxnSpPr/>
          <p:nvPr/>
        </p:nvCxnSpPr>
        <p:spPr>
          <a:xfrm>
            <a:off x="8365300" y="1793734"/>
            <a:ext cx="0" cy="2262300"/>
          </a:xfrm>
          <a:prstGeom prst="straightConnector1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triangle"/>
            <a:tailEnd len="sm" w="sm" type="triangle"/>
          </a:ln>
        </p:spPr>
      </p:cxnSp>
      <p:sp>
        <p:nvSpPr>
          <p:cNvPr id="89" name="Google Shape;89;p15"/>
          <p:cNvSpPr/>
          <p:nvPr/>
        </p:nvSpPr>
        <p:spPr>
          <a:xfrm rot="-5400000">
            <a:off x="4510271" y="-1711822"/>
            <a:ext cx="123450" cy="7106862"/>
          </a:xfrm>
          <a:custGeom>
            <a:rect b="b" l="l" r="r" t="t"/>
            <a:pathLst>
              <a:path extrusionOk="0" h="91029" w="4938">
                <a:moveTo>
                  <a:pt x="0" y="0"/>
                </a:moveTo>
                <a:lnTo>
                  <a:pt x="4938" y="0"/>
                </a:lnTo>
                <a:lnTo>
                  <a:pt x="4938" y="91029"/>
                </a:lnTo>
                <a:lnTo>
                  <a:pt x="0" y="91029"/>
                </a:lnTo>
              </a:path>
            </a:pathLst>
          </a:custGeom>
          <a:noFill/>
          <a:ln cap="flat" cmpd="sng" w="9525">
            <a:solidFill>
              <a:srgbClr val="FFFFFF"/>
            </a:solidFill>
            <a:prstDash val="dashDot"/>
            <a:miter lim="8000"/>
            <a:headEnd len="med" w="med" type="none"/>
            <a:tailEnd len="med" w="med" type="none"/>
          </a:ln>
        </p:spPr>
      </p:sp>
      <p:sp>
        <p:nvSpPr>
          <p:cNvPr id="90" name="Google Shape;90;p15"/>
          <p:cNvSpPr/>
          <p:nvPr/>
        </p:nvSpPr>
        <p:spPr>
          <a:xfrm rot="5400000">
            <a:off x="6661378" y="3883740"/>
            <a:ext cx="1714200" cy="1714200"/>
          </a:xfrm>
          <a:prstGeom prst="arc">
            <a:avLst>
              <a:gd fmla="val 16200000" name="adj1"/>
              <a:gd fmla="val 0" name="adj2"/>
            </a:avLst>
          </a:prstGeom>
          <a:noFill/>
          <a:ln cap="flat" cmpd="sng" w="9525">
            <a:solidFill>
              <a:srgbClr val="FFFFFF"/>
            </a:solidFill>
            <a:prstDash val="dash"/>
            <a:round/>
            <a:headEnd len="sm" w="sm" type="triangle"/>
            <a:tailEnd len="sm" w="sm" type="triangl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5"/>
          <p:cNvSpPr txBox="1"/>
          <p:nvPr>
            <p:ph type="ctrTitle"/>
          </p:nvPr>
        </p:nvSpPr>
        <p:spPr>
          <a:xfrm>
            <a:off x="921200" y="2012275"/>
            <a:ext cx="7205700" cy="15465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b="1" sz="3600"/>
            </a:lvl9pPr>
          </a:lstStyle>
          <a:p/>
        </p:txBody>
      </p:sp>
      <p:sp>
        <p:nvSpPr>
          <p:cNvPr id="92" name="Google Shape;92;p15"/>
          <p:cNvSpPr txBox="1"/>
          <p:nvPr>
            <p:ph idx="1" type="subTitle"/>
          </p:nvPr>
        </p:nvSpPr>
        <p:spPr>
          <a:xfrm>
            <a:off x="4698564" y="4145091"/>
            <a:ext cx="3542400" cy="104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Karla"/>
              <a:buNone/>
              <a:defRPr sz="18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1pPr>
            <a:lvl2pPr lvl="1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2pPr>
            <a:lvl3pPr lvl="2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1800">
                <a:solidFill>
                  <a:srgbClr val="FFFFFF"/>
                </a:solidFill>
              </a:defRPr>
            </a:lvl3pPr>
            <a:lvl4pPr lvl="3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4pPr>
            <a:lvl5pPr lvl="4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5pPr>
            <a:lvl6pPr lvl="5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6pPr>
            <a:lvl7pPr lvl="6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7pPr>
            <a:lvl8pPr lvl="7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8pPr>
            <a:lvl9pPr lvl="8" rtl="0" algn="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>
                <a:solidFill>
                  <a:srgbClr val="FFFFFF"/>
                </a:solidFill>
              </a:defRPr>
            </a:lvl9pPr>
          </a:lstStyle>
          <a:p/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">
  <p:cSld name="TITLE_1_1"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6"/>
          <p:cNvSpPr txBox="1"/>
          <p:nvPr>
            <p:ph idx="1" type="body"/>
          </p:nvPr>
        </p:nvSpPr>
        <p:spPr>
          <a:xfrm>
            <a:off x="1413600" y="3187200"/>
            <a:ext cx="6316800" cy="10932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81000" lvl="0" marL="457200" rtl="0" algn="ctr">
              <a:spcBef>
                <a:spcPts val="600"/>
              </a:spcBef>
              <a:spcAft>
                <a:spcPts val="0"/>
              </a:spcAft>
              <a:buSzPts val="2400"/>
              <a:buFont typeface="Karla"/>
              <a:buChar char="▪"/>
              <a:defRPr b="1" sz="2400">
                <a:latin typeface="Karla"/>
                <a:ea typeface="Karla"/>
                <a:cs typeface="Karla"/>
                <a:sym typeface="Karla"/>
              </a:defRPr>
            </a:lvl1pPr>
            <a:lvl2pPr indent="-381000" lvl="1" marL="9144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▫"/>
              <a:defRPr b="1">
                <a:latin typeface="Karla"/>
                <a:ea typeface="Karla"/>
                <a:cs typeface="Karla"/>
                <a:sym typeface="Karla"/>
              </a:defRPr>
            </a:lvl2pPr>
            <a:lvl3pPr indent="-381000" lvl="2" marL="13716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■"/>
              <a:defRPr b="1">
                <a:latin typeface="Karla"/>
                <a:ea typeface="Karla"/>
                <a:cs typeface="Karla"/>
                <a:sym typeface="Karla"/>
              </a:defRPr>
            </a:lvl3pPr>
            <a:lvl4pPr indent="-381000" lvl="3" marL="18288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●"/>
              <a:defRPr b="1" sz="2400">
                <a:latin typeface="Karla"/>
                <a:ea typeface="Karla"/>
                <a:cs typeface="Karla"/>
                <a:sym typeface="Karla"/>
              </a:defRPr>
            </a:lvl4pPr>
            <a:lvl5pPr indent="-381000" lvl="4" marL="22860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○"/>
              <a:defRPr b="1" sz="2400">
                <a:latin typeface="Karla"/>
                <a:ea typeface="Karla"/>
                <a:cs typeface="Karla"/>
                <a:sym typeface="Karla"/>
              </a:defRPr>
            </a:lvl5pPr>
            <a:lvl6pPr indent="-381000" lvl="5" marL="27432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■"/>
              <a:defRPr b="1" sz="2400">
                <a:latin typeface="Karla"/>
                <a:ea typeface="Karla"/>
                <a:cs typeface="Karla"/>
                <a:sym typeface="Karla"/>
              </a:defRPr>
            </a:lvl6pPr>
            <a:lvl7pPr indent="-381000" lvl="6" marL="32004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●"/>
              <a:defRPr b="1" sz="2400">
                <a:latin typeface="Karla"/>
                <a:ea typeface="Karla"/>
                <a:cs typeface="Karla"/>
                <a:sym typeface="Karla"/>
              </a:defRPr>
            </a:lvl7pPr>
            <a:lvl8pPr indent="-381000" lvl="7" marL="36576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○"/>
              <a:defRPr b="1" sz="2400">
                <a:latin typeface="Karla"/>
                <a:ea typeface="Karla"/>
                <a:cs typeface="Karla"/>
                <a:sym typeface="Karla"/>
              </a:defRPr>
            </a:lvl8pPr>
            <a:lvl9pPr indent="-381000" lvl="8" marL="4114800" rtl="0" algn="ctr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■"/>
              <a:defRPr b="1" sz="2400"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  <p:grpSp>
        <p:nvGrpSpPr>
          <p:cNvPr id="95" name="Google Shape;95;p16"/>
          <p:cNvGrpSpPr/>
          <p:nvPr/>
        </p:nvGrpSpPr>
        <p:grpSpPr>
          <a:xfrm>
            <a:off x="3770056" y="1437725"/>
            <a:ext cx="1580939" cy="1544725"/>
            <a:chOff x="3754950" y="1132925"/>
            <a:chExt cx="1580939" cy="1544725"/>
          </a:xfrm>
        </p:grpSpPr>
        <p:sp>
          <p:nvSpPr>
            <p:cNvPr id="96" name="Google Shape;96;p16"/>
            <p:cNvSpPr/>
            <p:nvPr/>
          </p:nvSpPr>
          <p:spPr>
            <a:xfrm>
              <a:off x="3907350" y="1285321"/>
              <a:ext cx="1329300" cy="1329300"/>
            </a:xfrm>
            <a:prstGeom prst="ellipse">
              <a:avLst/>
            </a:prstGeom>
            <a:noFill/>
            <a:ln cap="flat" cmpd="sng" w="9525">
              <a:solidFill>
                <a:srgbClr val="FFFFFF"/>
              </a:solidFill>
              <a:prstDash val="dot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 rot="-5400000">
              <a:off x="3754950" y="1132925"/>
              <a:ext cx="1480500" cy="1480500"/>
            </a:xfrm>
            <a:prstGeom prst="arc">
              <a:avLst>
                <a:gd fmla="val 16200000" name="adj1"/>
                <a:gd fmla="val 0" name="adj2"/>
              </a:avLst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sm" w="sm" type="triangle"/>
              <a:tailEnd len="sm" w="sm" type="triangl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98" name="Google Shape;98;p16"/>
            <p:cNvCxnSpPr>
              <a:endCxn id="96" idx="1"/>
            </p:cNvCxnSpPr>
            <p:nvPr/>
          </p:nvCxnSpPr>
          <p:spPr>
            <a:xfrm>
              <a:off x="3890221" y="1268193"/>
              <a:ext cx="211800" cy="2118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med" w="med" type="none"/>
              <a:tailEnd len="med" w="med" type="none"/>
            </a:ln>
          </p:spPr>
        </p:cxnSp>
        <p:cxnSp>
          <p:nvCxnSpPr>
            <p:cNvPr id="99" name="Google Shape;99;p16"/>
            <p:cNvCxnSpPr/>
            <p:nvPr/>
          </p:nvCxnSpPr>
          <p:spPr>
            <a:xfrm>
              <a:off x="5335889" y="1276425"/>
              <a:ext cx="0" cy="13935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solid"/>
              <a:round/>
              <a:headEnd len="sm" w="sm" type="triangle"/>
              <a:tailEnd len="sm" w="sm" type="triangle"/>
            </a:ln>
          </p:spPr>
        </p:cxnSp>
        <p:sp>
          <p:nvSpPr>
            <p:cNvPr id="100" name="Google Shape;100;p16"/>
            <p:cNvSpPr/>
            <p:nvPr/>
          </p:nvSpPr>
          <p:spPr>
            <a:xfrm>
              <a:off x="4222975" y="1683233"/>
              <a:ext cx="698050" cy="549925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ctr"/>
              <a:r>
                <a:rPr b="1" i="0">
                  <a:ln cap="flat" cmpd="sng" w="19050">
                    <a:solidFill>
                      <a:srgbClr val="FFFFFF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  <a:noFill/>
                  <a:latin typeface="Arial"/>
                </a:rPr>
                <a:t>“</a:t>
              </a:r>
            </a:p>
          </p:txBody>
        </p:sp>
        <p:cxnSp>
          <p:nvCxnSpPr>
            <p:cNvPr id="101" name="Google Shape;101;p16"/>
            <p:cNvCxnSpPr>
              <a:stCxn id="96" idx="5"/>
            </p:cNvCxnSpPr>
            <p:nvPr/>
          </p:nvCxnSpPr>
          <p:spPr>
            <a:xfrm>
              <a:off x="5041979" y="2419950"/>
              <a:ext cx="253800" cy="2577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med" w="med" type="none"/>
              <a:tailEnd len="med" w="med" type="none"/>
            </a:ln>
          </p:spPr>
        </p:cxnSp>
        <p:cxnSp>
          <p:nvCxnSpPr>
            <p:cNvPr id="102" name="Google Shape;102;p16"/>
            <p:cNvCxnSpPr/>
            <p:nvPr/>
          </p:nvCxnSpPr>
          <p:spPr>
            <a:xfrm>
              <a:off x="4244700" y="1591869"/>
              <a:ext cx="654600" cy="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solid"/>
              <a:round/>
              <a:headEnd len="sm" w="sm" type="triangle"/>
              <a:tailEnd len="sm" w="sm" type="triangle"/>
            </a:ln>
          </p:spPr>
        </p:cxn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Quote 1">
  <p:cSld name="TITLE_1_1_1"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4" name="Google Shape;104;p17"/>
          <p:cNvGrpSpPr/>
          <p:nvPr/>
        </p:nvGrpSpPr>
        <p:grpSpPr>
          <a:xfrm>
            <a:off x="569656" y="599525"/>
            <a:ext cx="1580939" cy="1544725"/>
            <a:chOff x="3754950" y="1132925"/>
            <a:chExt cx="1580939" cy="1544725"/>
          </a:xfrm>
        </p:grpSpPr>
        <p:sp>
          <p:nvSpPr>
            <p:cNvPr id="105" name="Google Shape;105;p17"/>
            <p:cNvSpPr/>
            <p:nvPr/>
          </p:nvSpPr>
          <p:spPr>
            <a:xfrm>
              <a:off x="3907350" y="1285321"/>
              <a:ext cx="1329300" cy="1329300"/>
            </a:xfrm>
            <a:prstGeom prst="ellipse">
              <a:avLst/>
            </a:prstGeom>
            <a:noFill/>
            <a:ln cap="flat" cmpd="sng" w="9525">
              <a:solidFill>
                <a:srgbClr val="FFFFFF"/>
              </a:solidFill>
              <a:prstDash val="dot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06" name="Google Shape;106;p17"/>
            <p:cNvSpPr/>
            <p:nvPr/>
          </p:nvSpPr>
          <p:spPr>
            <a:xfrm rot="-5400000">
              <a:off x="3754950" y="1132925"/>
              <a:ext cx="1480500" cy="1480500"/>
            </a:xfrm>
            <a:prstGeom prst="arc">
              <a:avLst>
                <a:gd fmla="val 16200000" name="adj1"/>
                <a:gd fmla="val 0" name="adj2"/>
              </a:avLst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sm" w="sm" type="triangle"/>
              <a:tailEnd len="sm" w="sm" type="triangl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07" name="Google Shape;107;p17"/>
            <p:cNvCxnSpPr>
              <a:endCxn id="105" idx="1"/>
            </p:cNvCxnSpPr>
            <p:nvPr/>
          </p:nvCxnSpPr>
          <p:spPr>
            <a:xfrm>
              <a:off x="3890221" y="1268193"/>
              <a:ext cx="211800" cy="2118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med" w="med" type="none"/>
              <a:tailEnd len="med" w="med" type="none"/>
            </a:ln>
          </p:spPr>
        </p:cxnSp>
        <p:cxnSp>
          <p:nvCxnSpPr>
            <p:cNvPr id="108" name="Google Shape;108;p17"/>
            <p:cNvCxnSpPr/>
            <p:nvPr/>
          </p:nvCxnSpPr>
          <p:spPr>
            <a:xfrm>
              <a:off x="5335889" y="1276425"/>
              <a:ext cx="0" cy="13935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solid"/>
              <a:round/>
              <a:headEnd len="sm" w="sm" type="triangle"/>
              <a:tailEnd len="sm" w="sm" type="triangle"/>
            </a:ln>
          </p:spPr>
        </p:cxnSp>
        <p:sp>
          <p:nvSpPr>
            <p:cNvPr id="109" name="Google Shape;109;p17"/>
            <p:cNvSpPr/>
            <p:nvPr/>
          </p:nvSpPr>
          <p:spPr>
            <a:xfrm>
              <a:off x="4222975" y="1683233"/>
              <a:ext cx="698050" cy="549925"/>
            </a:xfrm>
            <a:prstGeom prst="rect">
              <a:avLst/>
            </a:prstGeom>
          </p:spPr>
          <p:txBody>
            <a:bodyPr>
              <a:prstTxWarp prst="textPlain"/>
            </a:bodyPr>
            <a:lstStyle/>
            <a:p>
              <a:pPr lvl="0" algn="ctr"/>
              <a:r>
                <a:rPr b="1" i="0">
                  <a:ln cap="flat" cmpd="sng" w="19050">
                    <a:solidFill>
                      <a:srgbClr val="FFFFFF"/>
                    </a:solidFill>
                    <a:prstDash val="solid"/>
                    <a:round/>
                    <a:headEnd len="sm" w="sm" type="none"/>
                    <a:tailEnd len="sm" w="sm" type="none"/>
                  </a:ln>
                  <a:noFill/>
                  <a:latin typeface="Arial"/>
                </a:rPr>
                <a:t>“</a:t>
              </a:r>
            </a:p>
          </p:txBody>
        </p:sp>
        <p:cxnSp>
          <p:nvCxnSpPr>
            <p:cNvPr id="110" name="Google Shape;110;p17"/>
            <p:cNvCxnSpPr>
              <a:stCxn id="105" idx="5"/>
            </p:cNvCxnSpPr>
            <p:nvPr/>
          </p:nvCxnSpPr>
          <p:spPr>
            <a:xfrm>
              <a:off x="5041979" y="2419950"/>
              <a:ext cx="253800" cy="2577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med" w="med" type="none"/>
              <a:tailEnd len="med" w="med" type="none"/>
            </a:ln>
          </p:spPr>
        </p:cxnSp>
        <p:cxnSp>
          <p:nvCxnSpPr>
            <p:cNvPr id="111" name="Google Shape;111;p17"/>
            <p:cNvCxnSpPr/>
            <p:nvPr/>
          </p:nvCxnSpPr>
          <p:spPr>
            <a:xfrm>
              <a:off x="4244700" y="1591869"/>
              <a:ext cx="654600" cy="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solid"/>
              <a:round/>
              <a:headEnd len="sm" w="sm" type="triangle"/>
              <a:tailEnd len="sm" w="sm" type="triangle"/>
            </a:ln>
          </p:spPr>
        </p:cxnSp>
      </p:grp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1 column" type="tx">
  <p:cSld name="TITLE_AND_BODY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8"/>
          <p:cNvSpPr txBox="1"/>
          <p:nvPr>
            <p:ph type="title"/>
          </p:nvPr>
        </p:nvSpPr>
        <p:spPr>
          <a:xfrm>
            <a:off x="404330" y="658442"/>
            <a:ext cx="8229600" cy="551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/>
        </p:txBody>
      </p:sp>
      <p:sp>
        <p:nvSpPr>
          <p:cNvPr id="114" name="Google Shape;114;p18"/>
          <p:cNvSpPr txBox="1"/>
          <p:nvPr>
            <p:ph idx="1" type="body"/>
          </p:nvPr>
        </p:nvSpPr>
        <p:spPr>
          <a:xfrm>
            <a:off x="343225" y="1500000"/>
            <a:ext cx="8290800" cy="48519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SzPts val="3000"/>
              <a:buFont typeface="Karla"/>
              <a:buChar char="▪"/>
              <a:defRPr>
                <a:latin typeface="Karla"/>
                <a:ea typeface="Karla"/>
                <a:cs typeface="Karla"/>
                <a:sym typeface="Karla"/>
              </a:defRPr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▫"/>
              <a:defRPr>
                <a:latin typeface="Karla"/>
                <a:ea typeface="Karla"/>
                <a:cs typeface="Karla"/>
                <a:sym typeface="Karla"/>
              </a:defRPr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SzPts val="24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2 columns" type="twoColTx">
  <p:cSld name="TITLE_AND_TWO_COLUMNS"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9"/>
          <p:cNvSpPr txBox="1"/>
          <p:nvPr>
            <p:ph type="title"/>
          </p:nvPr>
        </p:nvSpPr>
        <p:spPr>
          <a:xfrm>
            <a:off x="404330" y="658442"/>
            <a:ext cx="8229600" cy="551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/>
        </p:txBody>
      </p:sp>
      <p:sp>
        <p:nvSpPr>
          <p:cNvPr id="117" name="Google Shape;117;p19"/>
          <p:cNvSpPr txBox="1"/>
          <p:nvPr>
            <p:ph idx="1" type="body"/>
          </p:nvPr>
        </p:nvSpPr>
        <p:spPr>
          <a:xfrm>
            <a:off x="420778" y="1653070"/>
            <a:ext cx="3994500" cy="4967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Font typeface="Karla"/>
              <a:buChar char="▪"/>
              <a:defRPr sz="1800">
                <a:latin typeface="Karla"/>
                <a:ea typeface="Karla"/>
                <a:cs typeface="Karla"/>
                <a:sym typeface="Karla"/>
              </a:defRPr>
            </a:lvl1pPr>
            <a:lvl2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▫"/>
              <a:defRPr sz="1800">
                <a:latin typeface="Karla"/>
                <a:ea typeface="Karla"/>
                <a:cs typeface="Karla"/>
                <a:sym typeface="Karla"/>
              </a:defRPr>
            </a:lvl2pPr>
            <a:lvl3pPr indent="-342900" lvl="2" marL="1371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 sz="1800">
                <a:latin typeface="Karla"/>
                <a:ea typeface="Karla"/>
                <a:cs typeface="Karla"/>
                <a:sym typeface="Karla"/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  <p:sp>
        <p:nvSpPr>
          <p:cNvPr id="118" name="Google Shape;118;p19"/>
          <p:cNvSpPr txBox="1"/>
          <p:nvPr>
            <p:ph idx="2" type="body"/>
          </p:nvPr>
        </p:nvSpPr>
        <p:spPr>
          <a:xfrm>
            <a:off x="4731381" y="1653070"/>
            <a:ext cx="3994500" cy="4967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Font typeface="Karla"/>
              <a:buChar char="▪"/>
              <a:defRPr sz="1800">
                <a:latin typeface="Karla"/>
                <a:ea typeface="Karla"/>
                <a:cs typeface="Karla"/>
                <a:sym typeface="Karla"/>
              </a:defRPr>
            </a:lvl1pPr>
            <a:lvl2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▫"/>
              <a:defRPr sz="1800">
                <a:latin typeface="Karla"/>
                <a:ea typeface="Karla"/>
                <a:cs typeface="Karla"/>
                <a:sym typeface="Karla"/>
              </a:defRPr>
            </a:lvl2pPr>
            <a:lvl3pPr indent="-342900" lvl="2" marL="1371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 sz="1800">
                <a:latin typeface="Karla"/>
                <a:ea typeface="Karla"/>
                <a:cs typeface="Karla"/>
                <a:sym typeface="Karla"/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+ 3 columns">
  <p:cSld name="TITLE_AND_TWO_COLUMNS_1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0"/>
          <p:cNvSpPr txBox="1"/>
          <p:nvPr>
            <p:ph type="title"/>
          </p:nvPr>
        </p:nvSpPr>
        <p:spPr>
          <a:xfrm>
            <a:off x="404330" y="658442"/>
            <a:ext cx="8229600" cy="551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/>
        </p:txBody>
      </p:sp>
      <p:sp>
        <p:nvSpPr>
          <p:cNvPr id="121" name="Google Shape;121;p20"/>
          <p:cNvSpPr txBox="1"/>
          <p:nvPr>
            <p:ph idx="1" type="body"/>
          </p:nvPr>
        </p:nvSpPr>
        <p:spPr>
          <a:xfrm>
            <a:off x="457200" y="1645524"/>
            <a:ext cx="2631900" cy="4464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Font typeface="Karla"/>
              <a:buChar char="▪"/>
              <a:defRPr sz="1800">
                <a:latin typeface="Karla"/>
                <a:ea typeface="Karla"/>
                <a:cs typeface="Karla"/>
                <a:sym typeface="Karla"/>
              </a:defRPr>
            </a:lvl1pPr>
            <a:lvl2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▫"/>
              <a:defRPr sz="1800">
                <a:latin typeface="Karla"/>
                <a:ea typeface="Karla"/>
                <a:cs typeface="Karla"/>
                <a:sym typeface="Karla"/>
              </a:defRPr>
            </a:lvl2pPr>
            <a:lvl3pPr indent="-342900" lvl="2" marL="1371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 sz="1800">
                <a:latin typeface="Karla"/>
                <a:ea typeface="Karla"/>
                <a:cs typeface="Karla"/>
                <a:sym typeface="Karla"/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  <p:sp>
        <p:nvSpPr>
          <p:cNvPr id="122" name="Google Shape;122;p20"/>
          <p:cNvSpPr txBox="1"/>
          <p:nvPr>
            <p:ph idx="2" type="body"/>
          </p:nvPr>
        </p:nvSpPr>
        <p:spPr>
          <a:xfrm>
            <a:off x="3223964" y="1645524"/>
            <a:ext cx="2631900" cy="4464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Font typeface="Karla"/>
              <a:buChar char="▪"/>
              <a:defRPr sz="1800">
                <a:latin typeface="Karla"/>
                <a:ea typeface="Karla"/>
                <a:cs typeface="Karla"/>
                <a:sym typeface="Karla"/>
              </a:defRPr>
            </a:lvl1pPr>
            <a:lvl2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▫"/>
              <a:defRPr sz="1800">
                <a:latin typeface="Karla"/>
                <a:ea typeface="Karla"/>
                <a:cs typeface="Karla"/>
                <a:sym typeface="Karla"/>
              </a:defRPr>
            </a:lvl2pPr>
            <a:lvl3pPr indent="-342900" lvl="2" marL="1371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 sz="1800">
                <a:latin typeface="Karla"/>
                <a:ea typeface="Karla"/>
                <a:cs typeface="Karla"/>
                <a:sym typeface="Karla"/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  <p:sp>
        <p:nvSpPr>
          <p:cNvPr id="123" name="Google Shape;123;p20"/>
          <p:cNvSpPr txBox="1"/>
          <p:nvPr>
            <p:ph idx="3" type="body"/>
          </p:nvPr>
        </p:nvSpPr>
        <p:spPr>
          <a:xfrm>
            <a:off x="5990727" y="1645524"/>
            <a:ext cx="2631900" cy="4464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rtl="0">
              <a:spcBef>
                <a:spcPts val="600"/>
              </a:spcBef>
              <a:spcAft>
                <a:spcPts val="0"/>
              </a:spcAft>
              <a:buSzPts val="1800"/>
              <a:buFont typeface="Karla"/>
              <a:buChar char="▪"/>
              <a:defRPr sz="1800">
                <a:latin typeface="Karla"/>
                <a:ea typeface="Karla"/>
                <a:cs typeface="Karla"/>
                <a:sym typeface="Karla"/>
              </a:defRPr>
            </a:lvl1pPr>
            <a:lvl2pPr indent="-342900" lvl="1" marL="914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▫"/>
              <a:defRPr sz="1800">
                <a:latin typeface="Karla"/>
                <a:ea typeface="Karla"/>
                <a:cs typeface="Karla"/>
                <a:sym typeface="Karla"/>
              </a:defRPr>
            </a:lvl2pPr>
            <a:lvl3pPr indent="-342900" lvl="2" marL="1371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 sz="1800">
                <a:latin typeface="Karla"/>
                <a:ea typeface="Karla"/>
                <a:cs typeface="Karla"/>
                <a:sym typeface="Karla"/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●"/>
              <a:defRPr>
                <a:latin typeface="Karla"/>
                <a:ea typeface="Karla"/>
                <a:cs typeface="Karla"/>
                <a:sym typeface="Karla"/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○"/>
              <a:defRPr>
                <a:latin typeface="Karla"/>
                <a:ea typeface="Karla"/>
                <a:cs typeface="Karla"/>
                <a:sym typeface="Karla"/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SzPts val="1800"/>
              <a:buFont typeface="Karla"/>
              <a:buChar char="■"/>
              <a:defRPr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21"/>
          <p:cNvSpPr txBox="1"/>
          <p:nvPr>
            <p:ph type="title"/>
          </p:nvPr>
        </p:nvSpPr>
        <p:spPr>
          <a:xfrm>
            <a:off x="404330" y="658442"/>
            <a:ext cx="8229600" cy="551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9pPr>
          </a:lstStyle>
          <a:p/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457200" y="5875079"/>
            <a:ext cx="8229600" cy="69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228600" lvl="0" marL="457200" rtl="0" algn="ctr">
              <a:spcBef>
                <a:spcPts val="360"/>
              </a:spcBef>
              <a:spcAft>
                <a:spcPts val="0"/>
              </a:spcAft>
              <a:buSzPts val="1800"/>
              <a:buNone/>
              <a:defRPr sz="1800"/>
            </a:lvl1pPr>
          </a:lstStyle>
          <a:p/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image" Target="../media/image13.png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material">
    <p:bg>
      <p:bgPr>
        <a:solidFill>
          <a:srgbClr val="3D85C6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71900" y="984967"/>
            <a:ext cx="8222100" cy="1023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71900" y="2558767"/>
            <a:ext cx="8222100" cy="3613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523541" y="6260831"/>
            <a:ext cx="548700" cy="524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">
    <p:bg>
      <p:bgPr>
        <a:solidFill>
          <a:srgbClr val="3D85C6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blueprint.png" id="74" name="Google Shape;74;p13"/>
          <p:cNvPicPr preferRelativeResize="0"/>
          <p:nvPr/>
        </p:nvPicPr>
        <p:blipFill rotWithShape="1">
          <a:blip r:embed="rId1">
            <a:alphaModFix/>
          </a:blip>
          <a:srcRect b="3297" l="0" r="3297" t="0"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3"/>
          <p:cNvSpPr/>
          <p:nvPr/>
        </p:nvSpPr>
        <p:spPr>
          <a:xfrm>
            <a:off x="128400" y="128397"/>
            <a:ext cx="8889600" cy="6593700"/>
          </a:xfrm>
          <a:prstGeom prst="rect">
            <a:avLst/>
          </a:prstGeom>
          <a:noFill/>
          <a:ln cap="flat" cmpd="sng" w="9525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6" name="Google Shape;76;p13"/>
          <p:cNvSpPr txBox="1"/>
          <p:nvPr>
            <p:ph type="title"/>
          </p:nvPr>
        </p:nvSpPr>
        <p:spPr>
          <a:xfrm>
            <a:off x="404330" y="658442"/>
            <a:ext cx="8229600" cy="55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Consolas"/>
              <a:buNone/>
              <a:defRPr sz="2200">
                <a:solidFill>
                  <a:srgbClr val="FFFFFF"/>
                </a:solidFill>
                <a:latin typeface="Consolas"/>
                <a:ea typeface="Consolas"/>
                <a:cs typeface="Consolas"/>
                <a:sym typeface="Consolas"/>
              </a:defRPr>
            </a:lvl9pPr>
          </a:lstStyle>
          <a:p/>
        </p:txBody>
      </p:sp>
      <p:sp>
        <p:nvSpPr>
          <p:cNvPr id="77" name="Google Shape;77;p13"/>
          <p:cNvSpPr txBox="1"/>
          <p:nvPr>
            <p:ph idx="1" type="body"/>
          </p:nvPr>
        </p:nvSpPr>
        <p:spPr>
          <a:xfrm>
            <a:off x="457200" y="1500000"/>
            <a:ext cx="8229600" cy="4851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419100" lvl="0" marL="457200" rtl="0"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3000"/>
              <a:buFont typeface="Karla"/>
              <a:buChar char="▪"/>
              <a:defRPr sz="30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1pPr>
            <a:lvl2pPr indent="-381000" lvl="1" marL="9144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Karla"/>
              <a:buChar char="▫"/>
              <a:defRPr sz="24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2pPr>
            <a:lvl3pPr indent="-381000" lvl="2" marL="13716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Karla"/>
              <a:buChar char="■"/>
              <a:defRPr sz="24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3pPr>
            <a:lvl4pPr indent="-342900" lvl="3" marL="1828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Karla"/>
              <a:buChar char="●"/>
              <a:defRPr sz="18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4pPr>
            <a:lvl5pPr indent="-342900" lvl="4" marL="22860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Karla"/>
              <a:buChar char="○"/>
              <a:defRPr sz="18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5pPr>
            <a:lvl6pPr indent="-342900" lvl="5" marL="27432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Karla"/>
              <a:buChar char="■"/>
              <a:defRPr sz="18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6pPr>
            <a:lvl7pPr indent="-342900" lvl="6" marL="32004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Karla"/>
              <a:buChar char="●"/>
              <a:defRPr sz="18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7pPr>
            <a:lvl8pPr indent="-342900" lvl="7" marL="36576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Karla"/>
              <a:buChar char="○"/>
              <a:defRPr sz="18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8pPr>
            <a:lvl9pPr indent="-342900" lvl="8" marL="411480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Karla"/>
              <a:buChar char="■"/>
              <a:defRPr sz="1800">
                <a:solidFill>
                  <a:srgbClr val="FFFFFF"/>
                </a:solidFill>
                <a:latin typeface="Karla"/>
                <a:ea typeface="Karla"/>
                <a:cs typeface="Karla"/>
                <a:sym typeface="Karla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2.png"/><Relationship Id="rId4" Type="http://schemas.openxmlformats.org/officeDocument/2006/relationships/hyperlink" Target="https://www.youtube.com/watch?v=gVrKkKQD-fc&amp;list=PLObchMJtfp4vzxsBp0VSRcwckPApzoVp2&amp;index=6" TargetMode="External"/><Relationship Id="rId5" Type="http://schemas.openxmlformats.org/officeDocument/2006/relationships/image" Target="../media/image7.jpg"/><Relationship Id="rId6" Type="http://schemas.openxmlformats.org/officeDocument/2006/relationships/hyperlink" Target="https://www.youtube.com/watch?v=gVrKkKQD-fc&amp;list=PLObchMJtfp4vzxsBp0VSRcwckPApzoVp2&amp;index=6" TargetMode="External"/><Relationship Id="rId7" Type="http://schemas.openxmlformats.org/officeDocument/2006/relationships/hyperlink" Target="https://www.youtube.com/watch?v=gVrKkKQD-fc&amp;list=PLObchMJtfp4vzxsBp0VSRcwckPApzoVp2&amp;index=6" TargetMode="External"/><Relationship Id="rId8" Type="http://schemas.openxmlformats.org/officeDocument/2006/relationships/image" Target="../media/image8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hyperlink" Target="http://getrevising.com/" TargetMode="Externa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Relationship Id="rId4" Type="http://schemas.openxmlformats.org/officeDocument/2006/relationships/image" Target="../media/image9.png"/><Relationship Id="rId5" Type="http://schemas.openxmlformats.org/officeDocument/2006/relationships/image" Target="../media/image10.png"/><Relationship Id="rId6" Type="http://schemas.openxmlformats.org/officeDocument/2006/relationships/image" Target="../media/image3.png"/><Relationship Id="rId7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3D85C6"/>
        </a:solidFill>
      </p:bgPr>
    </p:bg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4"/>
          <p:cNvSpPr txBox="1"/>
          <p:nvPr>
            <p:ph type="ctrTitle"/>
          </p:nvPr>
        </p:nvSpPr>
        <p:spPr>
          <a:xfrm>
            <a:off x="1066800" y="4203086"/>
            <a:ext cx="7212600" cy="1546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500">
                <a:latin typeface="Roboto"/>
                <a:ea typeface="Roboto"/>
                <a:cs typeface="Roboto"/>
                <a:sym typeface="Roboto"/>
              </a:rPr>
              <a:t>From </a:t>
            </a:r>
            <a:br>
              <a:rPr lang="en-GB" sz="4500">
                <a:latin typeface="Roboto"/>
                <a:ea typeface="Roboto"/>
                <a:cs typeface="Roboto"/>
                <a:sym typeface="Roboto"/>
              </a:rPr>
            </a:br>
            <a:r>
              <a:rPr lang="en-GB" sz="4500">
                <a:latin typeface="Roboto"/>
                <a:ea typeface="Roboto"/>
                <a:cs typeface="Roboto"/>
                <a:sym typeface="Roboto"/>
              </a:rPr>
              <a:t>Post 16 students</a:t>
            </a:r>
            <a:endParaRPr sz="4500"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descr="Image result for post it notes transparent" id="134" name="Google Shape;134;p24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943475" y="1332825"/>
            <a:ext cx="2870974" cy="2174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81897" y="558944"/>
            <a:ext cx="2277154" cy="76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4"/>
          <p:cNvSpPr txBox="1"/>
          <p:nvPr/>
        </p:nvSpPr>
        <p:spPr>
          <a:xfrm rot="-869689">
            <a:off x="838220" y="786321"/>
            <a:ext cx="3000092" cy="3000092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Revision Guidance</a:t>
            </a:r>
            <a:endParaRPr sz="6000"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</p:txBody>
      </p:sp>
      <p:sp>
        <p:nvSpPr>
          <p:cNvPr id="137" name="Google Shape;137;p24"/>
          <p:cNvSpPr/>
          <p:nvPr/>
        </p:nvSpPr>
        <p:spPr>
          <a:xfrm>
            <a:off x="6504814" y="4250767"/>
            <a:ext cx="641054" cy="682128"/>
          </a:xfrm>
          <a:custGeom>
            <a:rect b="b" l="l" r="r" t="t"/>
            <a:pathLst>
              <a:path extrusionOk="0" h="17399" w="17228">
                <a:moveTo>
                  <a:pt x="14162" y="439"/>
                </a:moveTo>
                <a:lnTo>
                  <a:pt x="14478" y="512"/>
                </a:lnTo>
                <a:lnTo>
                  <a:pt x="14794" y="609"/>
                </a:lnTo>
                <a:lnTo>
                  <a:pt x="15111" y="755"/>
                </a:lnTo>
                <a:lnTo>
                  <a:pt x="15403" y="925"/>
                </a:lnTo>
                <a:lnTo>
                  <a:pt x="15670" y="1120"/>
                </a:lnTo>
                <a:lnTo>
                  <a:pt x="15914" y="1315"/>
                </a:lnTo>
                <a:lnTo>
                  <a:pt x="16108" y="1534"/>
                </a:lnTo>
                <a:lnTo>
                  <a:pt x="15987" y="1558"/>
                </a:lnTo>
                <a:lnTo>
                  <a:pt x="15889" y="1607"/>
                </a:lnTo>
                <a:lnTo>
                  <a:pt x="15816" y="1655"/>
                </a:lnTo>
                <a:lnTo>
                  <a:pt x="15792" y="1680"/>
                </a:lnTo>
                <a:lnTo>
                  <a:pt x="15768" y="1728"/>
                </a:lnTo>
                <a:lnTo>
                  <a:pt x="15768" y="1777"/>
                </a:lnTo>
                <a:lnTo>
                  <a:pt x="15792" y="1826"/>
                </a:lnTo>
                <a:lnTo>
                  <a:pt x="15865" y="1850"/>
                </a:lnTo>
                <a:lnTo>
                  <a:pt x="15938" y="1874"/>
                </a:lnTo>
                <a:lnTo>
                  <a:pt x="16230" y="1874"/>
                </a:lnTo>
                <a:lnTo>
                  <a:pt x="16352" y="1850"/>
                </a:lnTo>
                <a:lnTo>
                  <a:pt x="16546" y="2166"/>
                </a:lnTo>
                <a:lnTo>
                  <a:pt x="16254" y="2142"/>
                </a:lnTo>
                <a:lnTo>
                  <a:pt x="16011" y="2142"/>
                </a:lnTo>
                <a:lnTo>
                  <a:pt x="15987" y="2166"/>
                </a:lnTo>
                <a:lnTo>
                  <a:pt x="15987" y="2191"/>
                </a:lnTo>
                <a:lnTo>
                  <a:pt x="16133" y="2312"/>
                </a:lnTo>
                <a:lnTo>
                  <a:pt x="16303" y="2410"/>
                </a:lnTo>
                <a:lnTo>
                  <a:pt x="16473" y="2458"/>
                </a:lnTo>
                <a:lnTo>
                  <a:pt x="16668" y="2507"/>
                </a:lnTo>
                <a:lnTo>
                  <a:pt x="16717" y="2750"/>
                </a:lnTo>
                <a:lnTo>
                  <a:pt x="16741" y="2994"/>
                </a:lnTo>
                <a:lnTo>
                  <a:pt x="16522" y="2872"/>
                </a:lnTo>
                <a:lnTo>
                  <a:pt x="16352" y="2799"/>
                </a:lnTo>
                <a:lnTo>
                  <a:pt x="16181" y="2702"/>
                </a:lnTo>
                <a:lnTo>
                  <a:pt x="16011" y="2653"/>
                </a:lnTo>
                <a:lnTo>
                  <a:pt x="15792" y="2653"/>
                </a:lnTo>
                <a:lnTo>
                  <a:pt x="15768" y="2677"/>
                </a:lnTo>
                <a:lnTo>
                  <a:pt x="15768" y="2702"/>
                </a:lnTo>
                <a:lnTo>
                  <a:pt x="15768" y="2726"/>
                </a:lnTo>
                <a:lnTo>
                  <a:pt x="15889" y="2872"/>
                </a:lnTo>
                <a:lnTo>
                  <a:pt x="16035" y="2994"/>
                </a:lnTo>
                <a:lnTo>
                  <a:pt x="16327" y="3213"/>
                </a:lnTo>
                <a:lnTo>
                  <a:pt x="16522" y="3334"/>
                </a:lnTo>
                <a:lnTo>
                  <a:pt x="16619" y="3407"/>
                </a:lnTo>
                <a:lnTo>
                  <a:pt x="16717" y="3456"/>
                </a:lnTo>
                <a:lnTo>
                  <a:pt x="16692" y="3651"/>
                </a:lnTo>
                <a:lnTo>
                  <a:pt x="16619" y="3845"/>
                </a:lnTo>
                <a:lnTo>
                  <a:pt x="16400" y="3602"/>
                </a:lnTo>
                <a:lnTo>
                  <a:pt x="16133" y="3407"/>
                </a:lnTo>
                <a:lnTo>
                  <a:pt x="15987" y="3310"/>
                </a:lnTo>
                <a:lnTo>
                  <a:pt x="15841" y="3237"/>
                </a:lnTo>
                <a:lnTo>
                  <a:pt x="15695" y="3188"/>
                </a:lnTo>
                <a:lnTo>
                  <a:pt x="15524" y="3164"/>
                </a:lnTo>
                <a:lnTo>
                  <a:pt x="15476" y="3188"/>
                </a:lnTo>
                <a:lnTo>
                  <a:pt x="15476" y="3213"/>
                </a:lnTo>
                <a:lnTo>
                  <a:pt x="15476" y="3237"/>
                </a:lnTo>
                <a:lnTo>
                  <a:pt x="15500" y="3261"/>
                </a:lnTo>
                <a:lnTo>
                  <a:pt x="15597" y="3359"/>
                </a:lnTo>
                <a:lnTo>
                  <a:pt x="15695" y="3432"/>
                </a:lnTo>
                <a:lnTo>
                  <a:pt x="15987" y="3699"/>
                </a:lnTo>
                <a:lnTo>
                  <a:pt x="16230" y="3918"/>
                </a:lnTo>
                <a:lnTo>
                  <a:pt x="16449" y="4162"/>
                </a:lnTo>
                <a:lnTo>
                  <a:pt x="16473" y="4186"/>
                </a:lnTo>
                <a:lnTo>
                  <a:pt x="16254" y="4526"/>
                </a:lnTo>
                <a:lnTo>
                  <a:pt x="16206" y="4453"/>
                </a:lnTo>
                <a:lnTo>
                  <a:pt x="16133" y="4380"/>
                </a:lnTo>
                <a:lnTo>
                  <a:pt x="15962" y="4259"/>
                </a:lnTo>
                <a:lnTo>
                  <a:pt x="15646" y="4040"/>
                </a:lnTo>
                <a:lnTo>
                  <a:pt x="15403" y="3821"/>
                </a:lnTo>
                <a:lnTo>
                  <a:pt x="15159" y="3626"/>
                </a:lnTo>
                <a:lnTo>
                  <a:pt x="15111" y="3626"/>
                </a:lnTo>
                <a:lnTo>
                  <a:pt x="15062" y="3651"/>
                </a:lnTo>
                <a:lnTo>
                  <a:pt x="15013" y="3724"/>
                </a:lnTo>
                <a:lnTo>
                  <a:pt x="15013" y="3821"/>
                </a:lnTo>
                <a:lnTo>
                  <a:pt x="15013" y="3894"/>
                </a:lnTo>
                <a:lnTo>
                  <a:pt x="15038" y="3991"/>
                </a:lnTo>
                <a:lnTo>
                  <a:pt x="15135" y="4137"/>
                </a:lnTo>
                <a:lnTo>
                  <a:pt x="15257" y="4283"/>
                </a:lnTo>
                <a:lnTo>
                  <a:pt x="15427" y="4453"/>
                </a:lnTo>
                <a:lnTo>
                  <a:pt x="15622" y="4599"/>
                </a:lnTo>
                <a:lnTo>
                  <a:pt x="15816" y="4745"/>
                </a:lnTo>
                <a:lnTo>
                  <a:pt x="15914" y="4818"/>
                </a:lnTo>
                <a:lnTo>
                  <a:pt x="16011" y="4843"/>
                </a:lnTo>
                <a:lnTo>
                  <a:pt x="15792" y="5135"/>
                </a:lnTo>
                <a:lnTo>
                  <a:pt x="14867" y="4162"/>
                </a:lnTo>
                <a:lnTo>
                  <a:pt x="13967" y="3213"/>
                </a:lnTo>
                <a:lnTo>
                  <a:pt x="13505" y="2750"/>
                </a:lnTo>
                <a:lnTo>
                  <a:pt x="13018" y="2288"/>
                </a:lnTo>
                <a:lnTo>
                  <a:pt x="12531" y="1850"/>
                </a:lnTo>
                <a:lnTo>
                  <a:pt x="12021" y="1461"/>
                </a:lnTo>
                <a:lnTo>
                  <a:pt x="12021" y="1388"/>
                </a:lnTo>
                <a:lnTo>
                  <a:pt x="12118" y="1315"/>
                </a:lnTo>
                <a:lnTo>
                  <a:pt x="12215" y="1242"/>
                </a:lnTo>
                <a:lnTo>
                  <a:pt x="12385" y="1047"/>
                </a:lnTo>
                <a:lnTo>
                  <a:pt x="12629" y="852"/>
                </a:lnTo>
                <a:lnTo>
                  <a:pt x="12921" y="682"/>
                </a:lnTo>
                <a:lnTo>
                  <a:pt x="13213" y="560"/>
                </a:lnTo>
                <a:lnTo>
                  <a:pt x="13505" y="463"/>
                </a:lnTo>
                <a:lnTo>
                  <a:pt x="13675" y="439"/>
                </a:lnTo>
                <a:close/>
                <a:moveTo>
                  <a:pt x="11753" y="1704"/>
                </a:moveTo>
                <a:lnTo>
                  <a:pt x="11826" y="1850"/>
                </a:lnTo>
                <a:lnTo>
                  <a:pt x="11948" y="1972"/>
                </a:lnTo>
                <a:lnTo>
                  <a:pt x="12093" y="2069"/>
                </a:lnTo>
                <a:lnTo>
                  <a:pt x="12385" y="2288"/>
                </a:lnTo>
                <a:lnTo>
                  <a:pt x="12677" y="2531"/>
                </a:lnTo>
                <a:lnTo>
                  <a:pt x="12945" y="2823"/>
                </a:lnTo>
                <a:lnTo>
                  <a:pt x="13480" y="3383"/>
                </a:lnTo>
                <a:lnTo>
                  <a:pt x="14478" y="4453"/>
                </a:lnTo>
                <a:lnTo>
                  <a:pt x="15500" y="5500"/>
                </a:lnTo>
                <a:lnTo>
                  <a:pt x="15111" y="5962"/>
                </a:lnTo>
                <a:lnTo>
                  <a:pt x="14600" y="5500"/>
                </a:lnTo>
                <a:lnTo>
                  <a:pt x="14113" y="5013"/>
                </a:lnTo>
                <a:lnTo>
                  <a:pt x="13213" y="4016"/>
                </a:lnTo>
                <a:lnTo>
                  <a:pt x="12750" y="3529"/>
                </a:lnTo>
                <a:lnTo>
                  <a:pt x="12264" y="3018"/>
                </a:lnTo>
                <a:lnTo>
                  <a:pt x="11777" y="2556"/>
                </a:lnTo>
                <a:lnTo>
                  <a:pt x="11266" y="2093"/>
                </a:lnTo>
                <a:lnTo>
                  <a:pt x="11753" y="1704"/>
                </a:lnTo>
                <a:close/>
                <a:moveTo>
                  <a:pt x="13724" y="5232"/>
                </a:moveTo>
                <a:lnTo>
                  <a:pt x="14235" y="5767"/>
                </a:lnTo>
                <a:lnTo>
                  <a:pt x="14794" y="6278"/>
                </a:lnTo>
                <a:lnTo>
                  <a:pt x="14575" y="6497"/>
                </a:lnTo>
                <a:lnTo>
                  <a:pt x="14259" y="6278"/>
                </a:lnTo>
                <a:lnTo>
                  <a:pt x="13967" y="6035"/>
                </a:lnTo>
                <a:lnTo>
                  <a:pt x="13699" y="5792"/>
                </a:lnTo>
                <a:lnTo>
                  <a:pt x="13432" y="5573"/>
                </a:lnTo>
                <a:lnTo>
                  <a:pt x="13724" y="5232"/>
                </a:lnTo>
                <a:close/>
                <a:moveTo>
                  <a:pt x="13261" y="5767"/>
                </a:moveTo>
                <a:lnTo>
                  <a:pt x="13359" y="5913"/>
                </a:lnTo>
                <a:lnTo>
                  <a:pt x="13456" y="6059"/>
                </a:lnTo>
                <a:lnTo>
                  <a:pt x="13724" y="6303"/>
                </a:lnTo>
                <a:lnTo>
                  <a:pt x="13991" y="6546"/>
                </a:lnTo>
                <a:lnTo>
                  <a:pt x="14137" y="6668"/>
                </a:lnTo>
                <a:lnTo>
                  <a:pt x="14308" y="6765"/>
                </a:lnTo>
                <a:lnTo>
                  <a:pt x="14235" y="6814"/>
                </a:lnTo>
                <a:lnTo>
                  <a:pt x="14137" y="6692"/>
                </a:lnTo>
                <a:lnTo>
                  <a:pt x="13991" y="6595"/>
                </a:lnTo>
                <a:lnTo>
                  <a:pt x="13699" y="6400"/>
                </a:lnTo>
                <a:lnTo>
                  <a:pt x="13359" y="6230"/>
                </a:lnTo>
                <a:lnTo>
                  <a:pt x="13188" y="6132"/>
                </a:lnTo>
                <a:lnTo>
                  <a:pt x="13042" y="6011"/>
                </a:lnTo>
                <a:lnTo>
                  <a:pt x="13261" y="5767"/>
                </a:lnTo>
                <a:close/>
                <a:moveTo>
                  <a:pt x="13018" y="6059"/>
                </a:moveTo>
                <a:lnTo>
                  <a:pt x="13188" y="6303"/>
                </a:lnTo>
                <a:lnTo>
                  <a:pt x="13286" y="6424"/>
                </a:lnTo>
                <a:lnTo>
                  <a:pt x="13407" y="6522"/>
                </a:lnTo>
                <a:lnTo>
                  <a:pt x="14040" y="7008"/>
                </a:lnTo>
                <a:lnTo>
                  <a:pt x="13699" y="7349"/>
                </a:lnTo>
                <a:lnTo>
                  <a:pt x="13675" y="7325"/>
                </a:lnTo>
                <a:lnTo>
                  <a:pt x="13505" y="7227"/>
                </a:lnTo>
                <a:lnTo>
                  <a:pt x="13334" y="7106"/>
                </a:lnTo>
                <a:lnTo>
                  <a:pt x="13018" y="6838"/>
                </a:lnTo>
                <a:lnTo>
                  <a:pt x="12799" y="6668"/>
                </a:lnTo>
                <a:lnTo>
                  <a:pt x="12702" y="6595"/>
                </a:lnTo>
                <a:lnTo>
                  <a:pt x="12580" y="6546"/>
                </a:lnTo>
                <a:lnTo>
                  <a:pt x="12799" y="6303"/>
                </a:lnTo>
                <a:lnTo>
                  <a:pt x="13018" y="6059"/>
                </a:lnTo>
                <a:close/>
                <a:moveTo>
                  <a:pt x="12385" y="6716"/>
                </a:moveTo>
                <a:lnTo>
                  <a:pt x="12483" y="6838"/>
                </a:lnTo>
                <a:lnTo>
                  <a:pt x="12580" y="6935"/>
                </a:lnTo>
                <a:lnTo>
                  <a:pt x="12799" y="7130"/>
                </a:lnTo>
                <a:lnTo>
                  <a:pt x="13091" y="7398"/>
                </a:lnTo>
                <a:lnTo>
                  <a:pt x="13407" y="7617"/>
                </a:lnTo>
                <a:lnTo>
                  <a:pt x="13018" y="8006"/>
                </a:lnTo>
                <a:lnTo>
                  <a:pt x="12921" y="8079"/>
                </a:lnTo>
                <a:lnTo>
                  <a:pt x="12823" y="7909"/>
                </a:lnTo>
                <a:lnTo>
                  <a:pt x="12653" y="7763"/>
                </a:lnTo>
                <a:lnTo>
                  <a:pt x="12312" y="7495"/>
                </a:lnTo>
                <a:lnTo>
                  <a:pt x="12093" y="7325"/>
                </a:lnTo>
                <a:lnTo>
                  <a:pt x="11972" y="7252"/>
                </a:lnTo>
                <a:lnTo>
                  <a:pt x="11850" y="7179"/>
                </a:lnTo>
                <a:lnTo>
                  <a:pt x="12385" y="6716"/>
                </a:lnTo>
                <a:close/>
                <a:moveTo>
                  <a:pt x="11631" y="7373"/>
                </a:moveTo>
                <a:lnTo>
                  <a:pt x="11729" y="7471"/>
                </a:lnTo>
                <a:lnTo>
                  <a:pt x="11850" y="7568"/>
                </a:lnTo>
                <a:lnTo>
                  <a:pt x="12093" y="7738"/>
                </a:lnTo>
                <a:lnTo>
                  <a:pt x="12434" y="8055"/>
                </a:lnTo>
                <a:lnTo>
                  <a:pt x="12556" y="8201"/>
                </a:lnTo>
                <a:lnTo>
                  <a:pt x="12702" y="8322"/>
                </a:lnTo>
                <a:lnTo>
                  <a:pt x="11948" y="9150"/>
                </a:lnTo>
                <a:lnTo>
                  <a:pt x="11680" y="8906"/>
                </a:lnTo>
                <a:lnTo>
                  <a:pt x="11364" y="8687"/>
                </a:lnTo>
                <a:lnTo>
                  <a:pt x="11072" y="8444"/>
                </a:lnTo>
                <a:lnTo>
                  <a:pt x="10780" y="8201"/>
                </a:lnTo>
                <a:lnTo>
                  <a:pt x="11096" y="7860"/>
                </a:lnTo>
                <a:lnTo>
                  <a:pt x="11193" y="7957"/>
                </a:lnTo>
                <a:lnTo>
                  <a:pt x="11291" y="8030"/>
                </a:lnTo>
                <a:lnTo>
                  <a:pt x="11461" y="8176"/>
                </a:lnTo>
                <a:lnTo>
                  <a:pt x="11777" y="8493"/>
                </a:lnTo>
                <a:lnTo>
                  <a:pt x="11972" y="8614"/>
                </a:lnTo>
                <a:lnTo>
                  <a:pt x="12166" y="8736"/>
                </a:lnTo>
                <a:lnTo>
                  <a:pt x="12288" y="8736"/>
                </a:lnTo>
                <a:lnTo>
                  <a:pt x="12337" y="8712"/>
                </a:lnTo>
                <a:lnTo>
                  <a:pt x="12361" y="8639"/>
                </a:lnTo>
                <a:lnTo>
                  <a:pt x="12361" y="8566"/>
                </a:lnTo>
                <a:lnTo>
                  <a:pt x="12337" y="8493"/>
                </a:lnTo>
                <a:lnTo>
                  <a:pt x="12118" y="8322"/>
                </a:lnTo>
                <a:lnTo>
                  <a:pt x="11899" y="8152"/>
                </a:lnTo>
                <a:lnTo>
                  <a:pt x="11461" y="7811"/>
                </a:lnTo>
                <a:lnTo>
                  <a:pt x="11291" y="7690"/>
                </a:lnTo>
                <a:lnTo>
                  <a:pt x="11631" y="7373"/>
                </a:lnTo>
                <a:close/>
                <a:moveTo>
                  <a:pt x="10634" y="8371"/>
                </a:moveTo>
                <a:lnTo>
                  <a:pt x="10731" y="8541"/>
                </a:lnTo>
                <a:lnTo>
                  <a:pt x="10853" y="8687"/>
                </a:lnTo>
                <a:lnTo>
                  <a:pt x="10974" y="8809"/>
                </a:lnTo>
                <a:lnTo>
                  <a:pt x="11145" y="8931"/>
                </a:lnTo>
                <a:lnTo>
                  <a:pt x="11461" y="9150"/>
                </a:lnTo>
                <a:lnTo>
                  <a:pt x="11753" y="9369"/>
                </a:lnTo>
                <a:lnTo>
                  <a:pt x="11461" y="9685"/>
                </a:lnTo>
                <a:lnTo>
                  <a:pt x="11145" y="9442"/>
                </a:lnTo>
                <a:lnTo>
                  <a:pt x="10828" y="9198"/>
                </a:lnTo>
                <a:lnTo>
                  <a:pt x="10585" y="8955"/>
                </a:lnTo>
                <a:lnTo>
                  <a:pt x="10463" y="8833"/>
                </a:lnTo>
                <a:lnTo>
                  <a:pt x="10317" y="8736"/>
                </a:lnTo>
                <a:lnTo>
                  <a:pt x="10634" y="8371"/>
                </a:lnTo>
                <a:close/>
                <a:moveTo>
                  <a:pt x="10196" y="8931"/>
                </a:moveTo>
                <a:lnTo>
                  <a:pt x="10269" y="9052"/>
                </a:lnTo>
                <a:lnTo>
                  <a:pt x="10366" y="9198"/>
                </a:lnTo>
                <a:lnTo>
                  <a:pt x="10609" y="9417"/>
                </a:lnTo>
                <a:lnTo>
                  <a:pt x="10901" y="9709"/>
                </a:lnTo>
                <a:lnTo>
                  <a:pt x="11072" y="9831"/>
                </a:lnTo>
                <a:lnTo>
                  <a:pt x="11242" y="9953"/>
                </a:lnTo>
                <a:lnTo>
                  <a:pt x="10415" y="10853"/>
                </a:lnTo>
                <a:lnTo>
                  <a:pt x="10317" y="10707"/>
                </a:lnTo>
                <a:lnTo>
                  <a:pt x="10196" y="10585"/>
                </a:lnTo>
                <a:lnTo>
                  <a:pt x="9904" y="10366"/>
                </a:lnTo>
                <a:lnTo>
                  <a:pt x="9636" y="10172"/>
                </a:lnTo>
                <a:lnTo>
                  <a:pt x="9466" y="10074"/>
                </a:lnTo>
                <a:lnTo>
                  <a:pt x="9320" y="10001"/>
                </a:lnTo>
                <a:lnTo>
                  <a:pt x="9563" y="9709"/>
                </a:lnTo>
                <a:lnTo>
                  <a:pt x="9782" y="9880"/>
                </a:lnTo>
                <a:lnTo>
                  <a:pt x="10001" y="10026"/>
                </a:lnTo>
                <a:lnTo>
                  <a:pt x="10244" y="10245"/>
                </a:lnTo>
                <a:lnTo>
                  <a:pt x="10390" y="10366"/>
                </a:lnTo>
                <a:lnTo>
                  <a:pt x="10536" y="10464"/>
                </a:lnTo>
                <a:lnTo>
                  <a:pt x="10609" y="10488"/>
                </a:lnTo>
                <a:lnTo>
                  <a:pt x="10658" y="10464"/>
                </a:lnTo>
                <a:lnTo>
                  <a:pt x="10731" y="10439"/>
                </a:lnTo>
                <a:lnTo>
                  <a:pt x="10780" y="10391"/>
                </a:lnTo>
                <a:lnTo>
                  <a:pt x="10804" y="10342"/>
                </a:lnTo>
                <a:lnTo>
                  <a:pt x="10828" y="10269"/>
                </a:lnTo>
                <a:lnTo>
                  <a:pt x="10804" y="10220"/>
                </a:lnTo>
                <a:lnTo>
                  <a:pt x="10755" y="10147"/>
                </a:lnTo>
                <a:lnTo>
                  <a:pt x="10220" y="9734"/>
                </a:lnTo>
                <a:lnTo>
                  <a:pt x="10001" y="9563"/>
                </a:lnTo>
                <a:lnTo>
                  <a:pt x="9904" y="9490"/>
                </a:lnTo>
                <a:lnTo>
                  <a:pt x="9782" y="9442"/>
                </a:lnTo>
                <a:lnTo>
                  <a:pt x="10196" y="8931"/>
                </a:lnTo>
                <a:close/>
                <a:moveTo>
                  <a:pt x="9125" y="10245"/>
                </a:moveTo>
                <a:lnTo>
                  <a:pt x="9247" y="10342"/>
                </a:lnTo>
                <a:lnTo>
                  <a:pt x="9368" y="10415"/>
                </a:lnTo>
                <a:lnTo>
                  <a:pt x="9612" y="10585"/>
                </a:lnTo>
                <a:lnTo>
                  <a:pt x="9904" y="10829"/>
                </a:lnTo>
                <a:lnTo>
                  <a:pt x="10050" y="10950"/>
                </a:lnTo>
                <a:lnTo>
                  <a:pt x="10220" y="11048"/>
                </a:lnTo>
                <a:lnTo>
                  <a:pt x="9685" y="11583"/>
                </a:lnTo>
                <a:lnTo>
                  <a:pt x="9685" y="11534"/>
                </a:lnTo>
                <a:lnTo>
                  <a:pt x="9660" y="11437"/>
                </a:lnTo>
                <a:lnTo>
                  <a:pt x="9587" y="11364"/>
                </a:lnTo>
                <a:lnTo>
                  <a:pt x="9417" y="11218"/>
                </a:lnTo>
                <a:lnTo>
                  <a:pt x="9222" y="11023"/>
                </a:lnTo>
                <a:lnTo>
                  <a:pt x="9028" y="10853"/>
                </a:lnTo>
                <a:lnTo>
                  <a:pt x="8906" y="10756"/>
                </a:lnTo>
                <a:lnTo>
                  <a:pt x="8736" y="10683"/>
                </a:lnTo>
                <a:lnTo>
                  <a:pt x="8833" y="10585"/>
                </a:lnTo>
                <a:lnTo>
                  <a:pt x="9125" y="10245"/>
                </a:lnTo>
                <a:close/>
                <a:moveTo>
                  <a:pt x="8468" y="10926"/>
                </a:moveTo>
                <a:lnTo>
                  <a:pt x="8687" y="11096"/>
                </a:lnTo>
                <a:lnTo>
                  <a:pt x="8930" y="11291"/>
                </a:lnTo>
                <a:lnTo>
                  <a:pt x="9052" y="11437"/>
                </a:lnTo>
                <a:lnTo>
                  <a:pt x="9198" y="11583"/>
                </a:lnTo>
                <a:lnTo>
                  <a:pt x="9271" y="11656"/>
                </a:lnTo>
                <a:lnTo>
                  <a:pt x="9344" y="11705"/>
                </a:lnTo>
                <a:lnTo>
                  <a:pt x="9441" y="11753"/>
                </a:lnTo>
                <a:lnTo>
                  <a:pt x="9539" y="11753"/>
                </a:lnTo>
                <a:lnTo>
                  <a:pt x="8468" y="12824"/>
                </a:lnTo>
                <a:lnTo>
                  <a:pt x="8152" y="12532"/>
                </a:lnTo>
                <a:lnTo>
                  <a:pt x="7811" y="12240"/>
                </a:lnTo>
                <a:lnTo>
                  <a:pt x="7470" y="11899"/>
                </a:lnTo>
                <a:lnTo>
                  <a:pt x="7349" y="11826"/>
                </a:lnTo>
                <a:lnTo>
                  <a:pt x="7738" y="11534"/>
                </a:lnTo>
                <a:lnTo>
                  <a:pt x="7860" y="11705"/>
                </a:lnTo>
                <a:lnTo>
                  <a:pt x="8006" y="11875"/>
                </a:lnTo>
                <a:lnTo>
                  <a:pt x="8371" y="12264"/>
                </a:lnTo>
                <a:lnTo>
                  <a:pt x="8517" y="12434"/>
                </a:lnTo>
                <a:lnTo>
                  <a:pt x="8590" y="12483"/>
                </a:lnTo>
                <a:lnTo>
                  <a:pt x="8687" y="12507"/>
                </a:lnTo>
                <a:lnTo>
                  <a:pt x="8736" y="12507"/>
                </a:lnTo>
                <a:lnTo>
                  <a:pt x="8809" y="12483"/>
                </a:lnTo>
                <a:lnTo>
                  <a:pt x="8833" y="12434"/>
                </a:lnTo>
                <a:lnTo>
                  <a:pt x="8857" y="12386"/>
                </a:lnTo>
                <a:lnTo>
                  <a:pt x="8857" y="12289"/>
                </a:lnTo>
                <a:lnTo>
                  <a:pt x="8809" y="12191"/>
                </a:lnTo>
                <a:lnTo>
                  <a:pt x="8760" y="12094"/>
                </a:lnTo>
                <a:lnTo>
                  <a:pt x="8663" y="11997"/>
                </a:lnTo>
                <a:lnTo>
                  <a:pt x="8492" y="11826"/>
                </a:lnTo>
                <a:lnTo>
                  <a:pt x="8322" y="11680"/>
                </a:lnTo>
                <a:lnTo>
                  <a:pt x="8152" y="11510"/>
                </a:lnTo>
                <a:lnTo>
                  <a:pt x="7957" y="11364"/>
                </a:lnTo>
                <a:lnTo>
                  <a:pt x="8468" y="10926"/>
                </a:lnTo>
                <a:close/>
                <a:moveTo>
                  <a:pt x="11047" y="2312"/>
                </a:moveTo>
                <a:lnTo>
                  <a:pt x="11120" y="2434"/>
                </a:lnTo>
                <a:lnTo>
                  <a:pt x="11218" y="2531"/>
                </a:lnTo>
                <a:lnTo>
                  <a:pt x="11437" y="2750"/>
                </a:lnTo>
                <a:lnTo>
                  <a:pt x="11850" y="3213"/>
                </a:lnTo>
                <a:lnTo>
                  <a:pt x="11826" y="3213"/>
                </a:lnTo>
                <a:lnTo>
                  <a:pt x="11193" y="3748"/>
                </a:lnTo>
                <a:lnTo>
                  <a:pt x="10609" y="4283"/>
                </a:lnTo>
                <a:lnTo>
                  <a:pt x="10025" y="4867"/>
                </a:lnTo>
                <a:lnTo>
                  <a:pt x="9490" y="5500"/>
                </a:lnTo>
                <a:lnTo>
                  <a:pt x="9174" y="5865"/>
                </a:lnTo>
                <a:lnTo>
                  <a:pt x="8857" y="6254"/>
                </a:lnTo>
                <a:lnTo>
                  <a:pt x="8517" y="6595"/>
                </a:lnTo>
                <a:lnTo>
                  <a:pt x="8176" y="6935"/>
                </a:lnTo>
                <a:lnTo>
                  <a:pt x="7373" y="7617"/>
                </a:lnTo>
                <a:lnTo>
                  <a:pt x="6984" y="7933"/>
                </a:lnTo>
                <a:lnTo>
                  <a:pt x="6594" y="8274"/>
                </a:lnTo>
                <a:lnTo>
                  <a:pt x="6229" y="8639"/>
                </a:lnTo>
                <a:lnTo>
                  <a:pt x="5864" y="9004"/>
                </a:lnTo>
                <a:lnTo>
                  <a:pt x="5183" y="9782"/>
                </a:lnTo>
                <a:lnTo>
                  <a:pt x="4502" y="10537"/>
                </a:lnTo>
                <a:lnTo>
                  <a:pt x="4137" y="10902"/>
                </a:lnTo>
                <a:lnTo>
                  <a:pt x="3772" y="11242"/>
                </a:lnTo>
                <a:lnTo>
                  <a:pt x="3115" y="11802"/>
                </a:lnTo>
                <a:lnTo>
                  <a:pt x="2799" y="12118"/>
                </a:lnTo>
                <a:lnTo>
                  <a:pt x="2507" y="12434"/>
                </a:lnTo>
                <a:lnTo>
                  <a:pt x="2263" y="12702"/>
                </a:lnTo>
                <a:lnTo>
                  <a:pt x="2166" y="12848"/>
                </a:lnTo>
                <a:lnTo>
                  <a:pt x="2069" y="13018"/>
                </a:lnTo>
                <a:lnTo>
                  <a:pt x="1850" y="12824"/>
                </a:lnTo>
                <a:lnTo>
                  <a:pt x="1460" y="12459"/>
                </a:lnTo>
                <a:lnTo>
                  <a:pt x="1266" y="12264"/>
                </a:lnTo>
                <a:lnTo>
                  <a:pt x="1047" y="12118"/>
                </a:lnTo>
                <a:lnTo>
                  <a:pt x="1047" y="12070"/>
                </a:lnTo>
                <a:lnTo>
                  <a:pt x="1193" y="11997"/>
                </a:lnTo>
                <a:lnTo>
                  <a:pt x="1339" y="11924"/>
                </a:lnTo>
                <a:lnTo>
                  <a:pt x="1460" y="11826"/>
                </a:lnTo>
                <a:lnTo>
                  <a:pt x="1582" y="11705"/>
                </a:lnTo>
                <a:lnTo>
                  <a:pt x="2020" y="11218"/>
                </a:lnTo>
                <a:lnTo>
                  <a:pt x="2385" y="10853"/>
                </a:lnTo>
                <a:lnTo>
                  <a:pt x="2774" y="10537"/>
                </a:lnTo>
                <a:lnTo>
                  <a:pt x="3577" y="9880"/>
                </a:lnTo>
                <a:lnTo>
                  <a:pt x="3942" y="9539"/>
                </a:lnTo>
                <a:lnTo>
                  <a:pt x="4307" y="9198"/>
                </a:lnTo>
                <a:lnTo>
                  <a:pt x="5037" y="8468"/>
                </a:lnTo>
                <a:lnTo>
                  <a:pt x="5718" y="7738"/>
                </a:lnTo>
                <a:lnTo>
                  <a:pt x="6400" y="7008"/>
                </a:lnTo>
                <a:lnTo>
                  <a:pt x="7081" y="6303"/>
                </a:lnTo>
                <a:lnTo>
                  <a:pt x="7787" y="5621"/>
                </a:lnTo>
                <a:lnTo>
                  <a:pt x="8468" y="4940"/>
                </a:lnTo>
                <a:lnTo>
                  <a:pt x="9149" y="4259"/>
                </a:lnTo>
                <a:lnTo>
                  <a:pt x="10074" y="3261"/>
                </a:lnTo>
                <a:lnTo>
                  <a:pt x="10561" y="2775"/>
                </a:lnTo>
                <a:lnTo>
                  <a:pt x="11047" y="2312"/>
                </a:lnTo>
                <a:close/>
                <a:moveTo>
                  <a:pt x="7154" y="11997"/>
                </a:moveTo>
                <a:lnTo>
                  <a:pt x="7203" y="12094"/>
                </a:lnTo>
                <a:lnTo>
                  <a:pt x="7251" y="12167"/>
                </a:lnTo>
                <a:lnTo>
                  <a:pt x="7422" y="12386"/>
                </a:lnTo>
                <a:lnTo>
                  <a:pt x="7592" y="12580"/>
                </a:lnTo>
                <a:lnTo>
                  <a:pt x="7884" y="12872"/>
                </a:lnTo>
                <a:lnTo>
                  <a:pt x="8030" y="12994"/>
                </a:lnTo>
                <a:lnTo>
                  <a:pt x="8200" y="13091"/>
                </a:lnTo>
                <a:lnTo>
                  <a:pt x="7835" y="13481"/>
                </a:lnTo>
                <a:lnTo>
                  <a:pt x="7811" y="13432"/>
                </a:lnTo>
                <a:lnTo>
                  <a:pt x="7787" y="13408"/>
                </a:lnTo>
                <a:lnTo>
                  <a:pt x="7616" y="13262"/>
                </a:lnTo>
                <a:lnTo>
                  <a:pt x="7446" y="13140"/>
                </a:lnTo>
                <a:lnTo>
                  <a:pt x="7251" y="13018"/>
                </a:lnTo>
                <a:lnTo>
                  <a:pt x="7057" y="12872"/>
                </a:lnTo>
                <a:lnTo>
                  <a:pt x="6716" y="12580"/>
                </a:lnTo>
                <a:lnTo>
                  <a:pt x="6643" y="12532"/>
                </a:lnTo>
                <a:lnTo>
                  <a:pt x="6594" y="12507"/>
                </a:lnTo>
                <a:lnTo>
                  <a:pt x="6862" y="12240"/>
                </a:lnTo>
                <a:lnTo>
                  <a:pt x="7154" y="11997"/>
                </a:lnTo>
                <a:close/>
                <a:moveTo>
                  <a:pt x="6424" y="12702"/>
                </a:moveTo>
                <a:lnTo>
                  <a:pt x="6448" y="12775"/>
                </a:lnTo>
                <a:lnTo>
                  <a:pt x="6473" y="12848"/>
                </a:lnTo>
                <a:lnTo>
                  <a:pt x="6667" y="13043"/>
                </a:lnTo>
                <a:lnTo>
                  <a:pt x="6862" y="13213"/>
                </a:lnTo>
                <a:lnTo>
                  <a:pt x="7032" y="13359"/>
                </a:lnTo>
                <a:lnTo>
                  <a:pt x="7227" y="13481"/>
                </a:lnTo>
                <a:lnTo>
                  <a:pt x="7446" y="13602"/>
                </a:lnTo>
                <a:lnTo>
                  <a:pt x="7568" y="13627"/>
                </a:lnTo>
                <a:lnTo>
                  <a:pt x="7689" y="13627"/>
                </a:lnTo>
                <a:lnTo>
                  <a:pt x="7470" y="13846"/>
                </a:lnTo>
                <a:lnTo>
                  <a:pt x="7300" y="14040"/>
                </a:lnTo>
                <a:lnTo>
                  <a:pt x="7276" y="14016"/>
                </a:lnTo>
                <a:lnTo>
                  <a:pt x="6911" y="13797"/>
                </a:lnTo>
                <a:lnTo>
                  <a:pt x="6570" y="13554"/>
                </a:lnTo>
                <a:lnTo>
                  <a:pt x="6302" y="13335"/>
                </a:lnTo>
                <a:lnTo>
                  <a:pt x="6035" y="13164"/>
                </a:lnTo>
                <a:lnTo>
                  <a:pt x="6108" y="13043"/>
                </a:lnTo>
                <a:lnTo>
                  <a:pt x="6424" y="12702"/>
                </a:lnTo>
                <a:close/>
                <a:moveTo>
                  <a:pt x="5889" y="13335"/>
                </a:moveTo>
                <a:lnTo>
                  <a:pt x="5962" y="13456"/>
                </a:lnTo>
                <a:lnTo>
                  <a:pt x="6059" y="13578"/>
                </a:lnTo>
                <a:lnTo>
                  <a:pt x="6278" y="13797"/>
                </a:lnTo>
                <a:lnTo>
                  <a:pt x="6643" y="14089"/>
                </a:lnTo>
                <a:lnTo>
                  <a:pt x="6813" y="14211"/>
                </a:lnTo>
                <a:lnTo>
                  <a:pt x="7032" y="14308"/>
                </a:lnTo>
                <a:lnTo>
                  <a:pt x="6692" y="14673"/>
                </a:lnTo>
                <a:lnTo>
                  <a:pt x="6619" y="14624"/>
                </a:lnTo>
                <a:lnTo>
                  <a:pt x="6497" y="14600"/>
                </a:lnTo>
                <a:lnTo>
                  <a:pt x="6375" y="14527"/>
                </a:lnTo>
                <a:lnTo>
                  <a:pt x="6254" y="14454"/>
                </a:lnTo>
                <a:lnTo>
                  <a:pt x="6132" y="14381"/>
                </a:lnTo>
                <a:lnTo>
                  <a:pt x="5913" y="14186"/>
                </a:lnTo>
                <a:lnTo>
                  <a:pt x="5718" y="14016"/>
                </a:lnTo>
                <a:lnTo>
                  <a:pt x="5597" y="13943"/>
                </a:lnTo>
                <a:lnTo>
                  <a:pt x="5451" y="13846"/>
                </a:lnTo>
                <a:lnTo>
                  <a:pt x="5889" y="13335"/>
                </a:lnTo>
                <a:close/>
                <a:moveTo>
                  <a:pt x="12191" y="3553"/>
                </a:moveTo>
                <a:lnTo>
                  <a:pt x="12653" y="4040"/>
                </a:lnTo>
                <a:lnTo>
                  <a:pt x="13432" y="4916"/>
                </a:lnTo>
                <a:lnTo>
                  <a:pt x="13164" y="5208"/>
                </a:lnTo>
                <a:lnTo>
                  <a:pt x="12896" y="5500"/>
                </a:lnTo>
                <a:lnTo>
                  <a:pt x="12361" y="6108"/>
                </a:lnTo>
                <a:lnTo>
                  <a:pt x="12045" y="6424"/>
                </a:lnTo>
                <a:lnTo>
                  <a:pt x="11729" y="6716"/>
                </a:lnTo>
                <a:lnTo>
                  <a:pt x="11388" y="7008"/>
                </a:lnTo>
                <a:lnTo>
                  <a:pt x="11047" y="7300"/>
                </a:lnTo>
                <a:lnTo>
                  <a:pt x="10731" y="7617"/>
                </a:lnTo>
                <a:lnTo>
                  <a:pt x="10415" y="7957"/>
                </a:lnTo>
                <a:lnTo>
                  <a:pt x="9806" y="8687"/>
                </a:lnTo>
                <a:lnTo>
                  <a:pt x="9247" y="9417"/>
                </a:lnTo>
                <a:lnTo>
                  <a:pt x="8638" y="10147"/>
                </a:lnTo>
                <a:lnTo>
                  <a:pt x="8346" y="10464"/>
                </a:lnTo>
                <a:lnTo>
                  <a:pt x="8006" y="10756"/>
                </a:lnTo>
                <a:lnTo>
                  <a:pt x="7324" y="11340"/>
                </a:lnTo>
                <a:lnTo>
                  <a:pt x="6643" y="11899"/>
                </a:lnTo>
                <a:lnTo>
                  <a:pt x="6302" y="12191"/>
                </a:lnTo>
                <a:lnTo>
                  <a:pt x="6010" y="12532"/>
                </a:lnTo>
                <a:lnTo>
                  <a:pt x="5475" y="13164"/>
                </a:lnTo>
                <a:lnTo>
                  <a:pt x="4940" y="13773"/>
                </a:lnTo>
                <a:lnTo>
                  <a:pt x="4672" y="14016"/>
                </a:lnTo>
                <a:lnTo>
                  <a:pt x="4404" y="14235"/>
                </a:lnTo>
                <a:lnTo>
                  <a:pt x="4137" y="14454"/>
                </a:lnTo>
                <a:lnTo>
                  <a:pt x="4015" y="14600"/>
                </a:lnTo>
                <a:lnTo>
                  <a:pt x="3918" y="14722"/>
                </a:lnTo>
                <a:lnTo>
                  <a:pt x="3480" y="14284"/>
                </a:lnTo>
                <a:lnTo>
                  <a:pt x="3042" y="13846"/>
                </a:lnTo>
                <a:lnTo>
                  <a:pt x="2361" y="13262"/>
                </a:lnTo>
                <a:lnTo>
                  <a:pt x="2482" y="13164"/>
                </a:lnTo>
                <a:lnTo>
                  <a:pt x="2604" y="13043"/>
                </a:lnTo>
                <a:lnTo>
                  <a:pt x="2774" y="12799"/>
                </a:lnTo>
                <a:lnTo>
                  <a:pt x="3066" y="12507"/>
                </a:lnTo>
                <a:lnTo>
                  <a:pt x="3358" y="12216"/>
                </a:lnTo>
                <a:lnTo>
                  <a:pt x="3967" y="11680"/>
                </a:lnTo>
                <a:lnTo>
                  <a:pt x="4380" y="11315"/>
                </a:lnTo>
                <a:lnTo>
                  <a:pt x="4745" y="10950"/>
                </a:lnTo>
                <a:lnTo>
                  <a:pt x="5475" y="10172"/>
                </a:lnTo>
                <a:lnTo>
                  <a:pt x="6181" y="9393"/>
                </a:lnTo>
                <a:lnTo>
                  <a:pt x="6546" y="9004"/>
                </a:lnTo>
                <a:lnTo>
                  <a:pt x="6935" y="8614"/>
                </a:lnTo>
                <a:lnTo>
                  <a:pt x="7324" y="8274"/>
                </a:lnTo>
                <a:lnTo>
                  <a:pt x="7714" y="7933"/>
                </a:lnTo>
                <a:lnTo>
                  <a:pt x="8517" y="7276"/>
                </a:lnTo>
                <a:lnTo>
                  <a:pt x="8857" y="6935"/>
                </a:lnTo>
                <a:lnTo>
                  <a:pt x="9198" y="6595"/>
                </a:lnTo>
                <a:lnTo>
                  <a:pt x="9514" y="6205"/>
                </a:lnTo>
                <a:lnTo>
                  <a:pt x="9831" y="5840"/>
                </a:lnTo>
                <a:lnTo>
                  <a:pt x="10171" y="5427"/>
                </a:lnTo>
                <a:lnTo>
                  <a:pt x="10488" y="5062"/>
                </a:lnTo>
                <a:lnTo>
                  <a:pt x="10853" y="4697"/>
                </a:lnTo>
                <a:lnTo>
                  <a:pt x="11242" y="4356"/>
                </a:lnTo>
                <a:lnTo>
                  <a:pt x="11729" y="3967"/>
                </a:lnTo>
                <a:lnTo>
                  <a:pt x="11972" y="3772"/>
                </a:lnTo>
                <a:lnTo>
                  <a:pt x="12191" y="3553"/>
                </a:lnTo>
                <a:close/>
                <a:moveTo>
                  <a:pt x="5232" y="14065"/>
                </a:moveTo>
                <a:lnTo>
                  <a:pt x="5353" y="14186"/>
                </a:lnTo>
                <a:lnTo>
                  <a:pt x="5451" y="14308"/>
                </a:lnTo>
                <a:lnTo>
                  <a:pt x="5645" y="14454"/>
                </a:lnTo>
                <a:lnTo>
                  <a:pt x="5816" y="14624"/>
                </a:lnTo>
                <a:lnTo>
                  <a:pt x="5986" y="14770"/>
                </a:lnTo>
                <a:lnTo>
                  <a:pt x="6181" y="14892"/>
                </a:lnTo>
                <a:lnTo>
                  <a:pt x="6375" y="14989"/>
                </a:lnTo>
                <a:lnTo>
                  <a:pt x="6108" y="15281"/>
                </a:lnTo>
                <a:lnTo>
                  <a:pt x="5937" y="15452"/>
                </a:lnTo>
                <a:lnTo>
                  <a:pt x="5937" y="15403"/>
                </a:lnTo>
                <a:lnTo>
                  <a:pt x="5889" y="15354"/>
                </a:lnTo>
                <a:lnTo>
                  <a:pt x="5597" y="15038"/>
                </a:lnTo>
                <a:lnTo>
                  <a:pt x="5280" y="14746"/>
                </a:lnTo>
                <a:lnTo>
                  <a:pt x="5086" y="14576"/>
                </a:lnTo>
                <a:lnTo>
                  <a:pt x="4964" y="14503"/>
                </a:lnTo>
                <a:lnTo>
                  <a:pt x="4867" y="14430"/>
                </a:lnTo>
                <a:lnTo>
                  <a:pt x="5037" y="14284"/>
                </a:lnTo>
                <a:lnTo>
                  <a:pt x="5232" y="14065"/>
                </a:lnTo>
                <a:close/>
                <a:moveTo>
                  <a:pt x="852" y="15476"/>
                </a:moveTo>
                <a:lnTo>
                  <a:pt x="974" y="15598"/>
                </a:lnTo>
                <a:lnTo>
                  <a:pt x="1412" y="16036"/>
                </a:lnTo>
                <a:lnTo>
                  <a:pt x="1363" y="16011"/>
                </a:lnTo>
                <a:lnTo>
                  <a:pt x="1290" y="15987"/>
                </a:lnTo>
                <a:lnTo>
                  <a:pt x="852" y="15476"/>
                </a:lnTo>
                <a:close/>
                <a:moveTo>
                  <a:pt x="4575" y="14673"/>
                </a:moveTo>
                <a:lnTo>
                  <a:pt x="4696" y="14795"/>
                </a:lnTo>
                <a:lnTo>
                  <a:pt x="4818" y="14892"/>
                </a:lnTo>
                <a:lnTo>
                  <a:pt x="5037" y="15087"/>
                </a:lnTo>
                <a:lnTo>
                  <a:pt x="5329" y="15354"/>
                </a:lnTo>
                <a:lnTo>
                  <a:pt x="5597" y="15622"/>
                </a:lnTo>
                <a:lnTo>
                  <a:pt x="5670" y="15671"/>
                </a:lnTo>
                <a:lnTo>
                  <a:pt x="5718" y="15671"/>
                </a:lnTo>
                <a:lnTo>
                  <a:pt x="5378" y="15987"/>
                </a:lnTo>
                <a:lnTo>
                  <a:pt x="5232" y="16109"/>
                </a:lnTo>
                <a:lnTo>
                  <a:pt x="5183" y="16060"/>
                </a:lnTo>
                <a:lnTo>
                  <a:pt x="5110" y="16036"/>
                </a:lnTo>
                <a:lnTo>
                  <a:pt x="4088" y="14916"/>
                </a:lnTo>
                <a:lnTo>
                  <a:pt x="4210" y="14868"/>
                </a:lnTo>
                <a:lnTo>
                  <a:pt x="4331" y="14819"/>
                </a:lnTo>
                <a:lnTo>
                  <a:pt x="4453" y="14746"/>
                </a:lnTo>
                <a:lnTo>
                  <a:pt x="4575" y="14673"/>
                </a:lnTo>
                <a:close/>
                <a:moveTo>
                  <a:pt x="755" y="16230"/>
                </a:moveTo>
                <a:lnTo>
                  <a:pt x="1071" y="16498"/>
                </a:lnTo>
                <a:lnTo>
                  <a:pt x="1071" y="16522"/>
                </a:lnTo>
                <a:lnTo>
                  <a:pt x="998" y="16474"/>
                </a:lnTo>
                <a:lnTo>
                  <a:pt x="925" y="16449"/>
                </a:lnTo>
                <a:lnTo>
                  <a:pt x="852" y="16376"/>
                </a:lnTo>
                <a:lnTo>
                  <a:pt x="755" y="16230"/>
                </a:lnTo>
                <a:close/>
                <a:moveTo>
                  <a:pt x="1047" y="12532"/>
                </a:moveTo>
                <a:lnTo>
                  <a:pt x="1168" y="12678"/>
                </a:lnTo>
                <a:lnTo>
                  <a:pt x="1314" y="12824"/>
                </a:lnTo>
                <a:lnTo>
                  <a:pt x="1582" y="13067"/>
                </a:lnTo>
                <a:lnTo>
                  <a:pt x="2166" y="13602"/>
                </a:lnTo>
                <a:lnTo>
                  <a:pt x="2750" y="14113"/>
                </a:lnTo>
                <a:lnTo>
                  <a:pt x="3018" y="14357"/>
                </a:lnTo>
                <a:lnTo>
                  <a:pt x="3261" y="14600"/>
                </a:lnTo>
                <a:lnTo>
                  <a:pt x="3723" y="15135"/>
                </a:lnTo>
                <a:lnTo>
                  <a:pt x="4185" y="15646"/>
                </a:lnTo>
                <a:lnTo>
                  <a:pt x="4672" y="16157"/>
                </a:lnTo>
                <a:lnTo>
                  <a:pt x="4404" y="16230"/>
                </a:lnTo>
                <a:lnTo>
                  <a:pt x="4112" y="16303"/>
                </a:lnTo>
                <a:lnTo>
                  <a:pt x="3553" y="16376"/>
                </a:lnTo>
                <a:lnTo>
                  <a:pt x="2969" y="16425"/>
                </a:lnTo>
                <a:lnTo>
                  <a:pt x="2409" y="16498"/>
                </a:lnTo>
                <a:lnTo>
                  <a:pt x="2288" y="16522"/>
                </a:lnTo>
                <a:lnTo>
                  <a:pt x="2263" y="16474"/>
                </a:lnTo>
                <a:lnTo>
                  <a:pt x="2142" y="16230"/>
                </a:lnTo>
                <a:lnTo>
                  <a:pt x="1996" y="16011"/>
                </a:lnTo>
                <a:lnTo>
                  <a:pt x="1801" y="15792"/>
                </a:lnTo>
                <a:lnTo>
                  <a:pt x="1606" y="15598"/>
                </a:lnTo>
                <a:lnTo>
                  <a:pt x="1168" y="15233"/>
                </a:lnTo>
                <a:lnTo>
                  <a:pt x="730" y="14892"/>
                </a:lnTo>
                <a:lnTo>
                  <a:pt x="779" y="14600"/>
                </a:lnTo>
                <a:lnTo>
                  <a:pt x="925" y="13262"/>
                </a:lnTo>
                <a:lnTo>
                  <a:pt x="1047" y="12532"/>
                </a:lnTo>
                <a:close/>
                <a:moveTo>
                  <a:pt x="1436" y="16644"/>
                </a:moveTo>
                <a:lnTo>
                  <a:pt x="1533" y="16717"/>
                </a:lnTo>
                <a:lnTo>
                  <a:pt x="1387" y="16741"/>
                </a:lnTo>
                <a:lnTo>
                  <a:pt x="1436" y="16644"/>
                </a:lnTo>
                <a:close/>
                <a:moveTo>
                  <a:pt x="536" y="16741"/>
                </a:moveTo>
                <a:lnTo>
                  <a:pt x="584" y="16766"/>
                </a:lnTo>
                <a:lnTo>
                  <a:pt x="609" y="16766"/>
                </a:lnTo>
                <a:lnTo>
                  <a:pt x="682" y="16814"/>
                </a:lnTo>
                <a:lnTo>
                  <a:pt x="779" y="16839"/>
                </a:lnTo>
                <a:lnTo>
                  <a:pt x="876" y="16839"/>
                </a:lnTo>
                <a:lnTo>
                  <a:pt x="974" y="16814"/>
                </a:lnTo>
                <a:lnTo>
                  <a:pt x="974" y="16839"/>
                </a:lnTo>
                <a:lnTo>
                  <a:pt x="755" y="16887"/>
                </a:lnTo>
                <a:lnTo>
                  <a:pt x="511" y="16936"/>
                </a:lnTo>
                <a:lnTo>
                  <a:pt x="536" y="16741"/>
                </a:lnTo>
                <a:close/>
                <a:moveTo>
                  <a:pt x="13967" y="1"/>
                </a:moveTo>
                <a:lnTo>
                  <a:pt x="13602" y="25"/>
                </a:lnTo>
                <a:lnTo>
                  <a:pt x="13261" y="74"/>
                </a:lnTo>
                <a:lnTo>
                  <a:pt x="12945" y="195"/>
                </a:lnTo>
                <a:lnTo>
                  <a:pt x="12629" y="341"/>
                </a:lnTo>
                <a:lnTo>
                  <a:pt x="12337" y="560"/>
                </a:lnTo>
                <a:lnTo>
                  <a:pt x="12021" y="828"/>
                </a:lnTo>
                <a:lnTo>
                  <a:pt x="11875" y="974"/>
                </a:lnTo>
                <a:lnTo>
                  <a:pt x="11826" y="1071"/>
                </a:lnTo>
                <a:lnTo>
                  <a:pt x="11777" y="1169"/>
                </a:lnTo>
                <a:lnTo>
                  <a:pt x="11704" y="1193"/>
                </a:lnTo>
                <a:lnTo>
                  <a:pt x="11339" y="1485"/>
                </a:lnTo>
                <a:lnTo>
                  <a:pt x="10999" y="1777"/>
                </a:lnTo>
                <a:lnTo>
                  <a:pt x="10317" y="2385"/>
                </a:lnTo>
                <a:lnTo>
                  <a:pt x="9685" y="3042"/>
                </a:lnTo>
                <a:lnTo>
                  <a:pt x="9052" y="3699"/>
                </a:lnTo>
                <a:lnTo>
                  <a:pt x="8395" y="4405"/>
                </a:lnTo>
                <a:lnTo>
                  <a:pt x="7714" y="5086"/>
                </a:lnTo>
                <a:lnTo>
                  <a:pt x="7032" y="5743"/>
                </a:lnTo>
                <a:lnTo>
                  <a:pt x="6351" y="6449"/>
                </a:lnTo>
                <a:lnTo>
                  <a:pt x="4964" y="7933"/>
                </a:lnTo>
                <a:lnTo>
                  <a:pt x="4258" y="8663"/>
                </a:lnTo>
                <a:lnTo>
                  <a:pt x="3894" y="9004"/>
                </a:lnTo>
                <a:lnTo>
                  <a:pt x="3529" y="9344"/>
                </a:lnTo>
                <a:lnTo>
                  <a:pt x="2190" y="10537"/>
                </a:lnTo>
                <a:lnTo>
                  <a:pt x="1558" y="11145"/>
                </a:lnTo>
                <a:lnTo>
                  <a:pt x="925" y="11778"/>
                </a:lnTo>
                <a:lnTo>
                  <a:pt x="876" y="11753"/>
                </a:lnTo>
                <a:lnTo>
                  <a:pt x="803" y="11778"/>
                </a:lnTo>
                <a:lnTo>
                  <a:pt x="755" y="11802"/>
                </a:lnTo>
                <a:lnTo>
                  <a:pt x="706" y="11851"/>
                </a:lnTo>
                <a:lnTo>
                  <a:pt x="609" y="12118"/>
                </a:lnTo>
                <a:lnTo>
                  <a:pt x="511" y="12386"/>
                </a:lnTo>
                <a:lnTo>
                  <a:pt x="463" y="12702"/>
                </a:lnTo>
                <a:lnTo>
                  <a:pt x="414" y="12994"/>
                </a:lnTo>
                <a:lnTo>
                  <a:pt x="365" y="13627"/>
                </a:lnTo>
                <a:lnTo>
                  <a:pt x="292" y="14211"/>
                </a:lnTo>
                <a:lnTo>
                  <a:pt x="98" y="15646"/>
                </a:lnTo>
                <a:lnTo>
                  <a:pt x="25" y="16376"/>
                </a:lnTo>
                <a:lnTo>
                  <a:pt x="0" y="16717"/>
                </a:lnTo>
                <a:lnTo>
                  <a:pt x="0" y="17082"/>
                </a:lnTo>
                <a:lnTo>
                  <a:pt x="0" y="17155"/>
                </a:lnTo>
                <a:lnTo>
                  <a:pt x="25" y="17204"/>
                </a:lnTo>
                <a:lnTo>
                  <a:pt x="122" y="17277"/>
                </a:lnTo>
                <a:lnTo>
                  <a:pt x="219" y="17325"/>
                </a:lnTo>
                <a:lnTo>
                  <a:pt x="341" y="17325"/>
                </a:lnTo>
                <a:lnTo>
                  <a:pt x="438" y="17350"/>
                </a:lnTo>
                <a:lnTo>
                  <a:pt x="560" y="17374"/>
                </a:lnTo>
                <a:lnTo>
                  <a:pt x="803" y="17398"/>
                </a:lnTo>
                <a:lnTo>
                  <a:pt x="1047" y="17350"/>
                </a:lnTo>
                <a:lnTo>
                  <a:pt x="1339" y="17301"/>
                </a:lnTo>
                <a:lnTo>
                  <a:pt x="1874" y="17131"/>
                </a:lnTo>
                <a:lnTo>
                  <a:pt x="2312" y="17009"/>
                </a:lnTo>
                <a:lnTo>
                  <a:pt x="2677" y="16936"/>
                </a:lnTo>
                <a:lnTo>
                  <a:pt x="3018" y="16887"/>
                </a:lnTo>
                <a:lnTo>
                  <a:pt x="3723" y="16839"/>
                </a:lnTo>
                <a:lnTo>
                  <a:pt x="4088" y="16790"/>
                </a:lnTo>
                <a:lnTo>
                  <a:pt x="4429" y="16741"/>
                </a:lnTo>
                <a:lnTo>
                  <a:pt x="4769" y="16644"/>
                </a:lnTo>
                <a:lnTo>
                  <a:pt x="5110" y="16522"/>
                </a:lnTo>
                <a:lnTo>
                  <a:pt x="5159" y="16498"/>
                </a:lnTo>
                <a:lnTo>
                  <a:pt x="5207" y="16449"/>
                </a:lnTo>
                <a:lnTo>
                  <a:pt x="5353" y="16401"/>
                </a:lnTo>
                <a:lnTo>
                  <a:pt x="5499" y="16328"/>
                </a:lnTo>
                <a:lnTo>
                  <a:pt x="5645" y="16255"/>
                </a:lnTo>
                <a:lnTo>
                  <a:pt x="5791" y="16133"/>
                </a:lnTo>
                <a:lnTo>
                  <a:pt x="6035" y="15890"/>
                </a:lnTo>
                <a:lnTo>
                  <a:pt x="6254" y="15671"/>
                </a:lnTo>
                <a:lnTo>
                  <a:pt x="6959" y="14965"/>
                </a:lnTo>
                <a:lnTo>
                  <a:pt x="7641" y="14284"/>
                </a:lnTo>
                <a:lnTo>
                  <a:pt x="9101" y="12824"/>
                </a:lnTo>
                <a:lnTo>
                  <a:pt x="10536" y="11364"/>
                </a:lnTo>
                <a:lnTo>
                  <a:pt x="11218" y="10658"/>
                </a:lnTo>
                <a:lnTo>
                  <a:pt x="11875" y="9904"/>
                </a:lnTo>
                <a:lnTo>
                  <a:pt x="12531" y="9174"/>
                </a:lnTo>
                <a:lnTo>
                  <a:pt x="13213" y="8444"/>
                </a:lnTo>
                <a:lnTo>
                  <a:pt x="13870" y="7811"/>
                </a:lnTo>
                <a:lnTo>
                  <a:pt x="14527" y="7179"/>
                </a:lnTo>
                <a:lnTo>
                  <a:pt x="15184" y="6522"/>
                </a:lnTo>
                <a:lnTo>
                  <a:pt x="15500" y="6205"/>
                </a:lnTo>
                <a:lnTo>
                  <a:pt x="15816" y="5840"/>
                </a:lnTo>
                <a:lnTo>
                  <a:pt x="15889" y="5792"/>
                </a:lnTo>
                <a:lnTo>
                  <a:pt x="15987" y="5767"/>
                </a:lnTo>
                <a:lnTo>
                  <a:pt x="16060" y="5694"/>
                </a:lnTo>
                <a:lnTo>
                  <a:pt x="16108" y="5621"/>
                </a:lnTo>
                <a:lnTo>
                  <a:pt x="16133" y="5524"/>
                </a:lnTo>
                <a:lnTo>
                  <a:pt x="16376" y="5208"/>
                </a:lnTo>
                <a:lnTo>
                  <a:pt x="16595" y="4891"/>
                </a:lnTo>
                <a:lnTo>
                  <a:pt x="16814" y="4551"/>
                </a:lnTo>
                <a:lnTo>
                  <a:pt x="16984" y="4210"/>
                </a:lnTo>
                <a:lnTo>
                  <a:pt x="17106" y="3845"/>
                </a:lnTo>
                <a:lnTo>
                  <a:pt x="17203" y="3480"/>
                </a:lnTo>
                <a:lnTo>
                  <a:pt x="17228" y="3140"/>
                </a:lnTo>
                <a:lnTo>
                  <a:pt x="17203" y="2799"/>
                </a:lnTo>
                <a:lnTo>
                  <a:pt x="17130" y="2458"/>
                </a:lnTo>
                <a:lnTo>
                  <a:pt x="17009" y="2142"/>
                </a:lnTo>
                <a:lnTo>
                  <a:pt x="16863" y="1826"/>
                </a:lnTo>
                <a:lnTo>
                  <a:pt x="16668" y="1534"/>
                </a:lnTo>
                <a:lnTo>
                  <a:pt x="16449" y="1266"/>
                </a:lnTo>
                <a:lnTo>
                  <a:pt x="16230" y="998"/>
                </a:lnTo>
                <a:lnTo>
                  <a:pt x="15962" y="779"/>
                </a:lnTo>
                <a:lnTo>
                  <a:pt x="15670" y="560"/>
                </a:lnTo>
                <a:lnTo>
                  <a:pt x="15354" y="390"/>
                </a:lnTo>
                <a:lnTo>
                  <a:pt x="15013" y="244"/>
                </a:lnTo>
                <a:lnTo>
                  <a:pt x="14673" y="122"/>
                </a:lnTo>
                <a:lnTo>
                  <a:pt x="14332" y="49"/>
                </a:lnTo>
                <a:lnTo>
                  <a:pt x="13967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138" name="Google Shape;138;p24"/>
          <p:cNvGrpSpPr/>
          <p:nvPr/>
        </p:nvGrpSpPr>
        <p:grpSpPr>
          <a:xfrm>
            <a:off x="5574163" y="3189692"/>
            <a:ext cx="2378637" cy="2407446"/>
            <a:chOff x="3075562" y="756050"/>
            <a:chExt cx="2931161" cy="2815726"/>
          </a:xfrm>
        </p:grpSpPr>
        <p:sp>
          <p:nvSpPr>
            <p:cNvPr id="139" name="Google Shape;139;p24"/>
            <p:cNvSpPr/>
            <p:nvPr/>
          </p:nvSpPr>
          <p:spPr>
            <a:xfrm>
              <a:off x="3950843" y="1762696"/>
              <a:ext cx="1326900" cy="1326900"/>
            </a:xfrm>
            <a:prstGeom prst="ellipse">
              <a:avLst/>
            </a:prstGeom>
            <a:noFill/>
            <a:ln cap="flat" cmpd="sng" w="9525">
              <a:solidFill>
                <a:srgbClr val="FFFFFF"/>
              </a:solidFill>
              <a:prstDash val="dot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0" name="Google Shape;140;p24"/>
            <p:cNvSpPr/>
            <p:nvPr/>
          </p:nvSpPr>
          <p:spPr>
            <a:xfrm>
              <a:off x="3472643" y="1284496"/>
              <a:ext cx="2283300" cy="2283300"/>
            </a:xfrm>
            <a:prstGeom prst="rect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miter lim="8000"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41" name="Google Shape;141;p24"/>
            <p:cNvSpPr/>
            <p:nvPr/>
          </p:nvSpPr>
          <p:spPr>
            <a:xfrm>
              <a:off x="5883273" y="1280600"/>
              <a:ext cx="123450" cy="2275725"/>
            </a:xfrm>
            <a:custGeom>
              <a:rect b="b" l="l" r="r" t="t"/>
              <a:pathLst>
                <a:path extrusionOk="0" h="91029" w="4938">
                  <a:moveTo>
                    <a:pt x="0" y="0"/>
                  </a:moveTo>
                  <a:lnTo>
                    <a:pt x="4938" y="0"/>
                  </a:lnTo>
                  <a:lnTo>
                    <a:pt x="4938" y="91029"/>
                  </a:lnTo>
                  <a:lnTo>
                    <a:pt x="0" y="91029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miter lim="8000"/>
              <a:headEnd len="med" w="med" type="none"/>
              <a:tailEnd len="med" w="med" type="none"/>
            </a:ln>
          </p:spPr>
        </p:sp>
        <p:sp>
          <p:nvSpPr>
            <p:cNvPr id="142" name="Google Shape;142;p24"/>
            <p:cNvSpPr/>
            <p:nvPr/>
          </p:nvSpPr>
          <p:spPr>
            <a:xfrm rot="-5400000">
              <a:off x="4546838" y="-55875"/>
              <a:ext cx="123450" cy="2275725"/>
            </a:xfrm>
            <a:custGeom>
              <a:rect b="b" l="l" r="r" t="t"/>
              <a:pathLst>
                <a:path extrusionOk="0" h="91029" w="4938">
                  <a:moveTo>
                    <a:pt x="0" y="0"/>
                  </a:moveTo>
                  <a:lnTo>
                    <a:pt x="4938" y="0"/>
                  </a:lnTo>
                  <a:lnTo>
                    <a:pt x="4938" y="91029"/>
                  </a:lnTo>
                  <a:lnTo>
                    <a:pt x="0" y="91029"/>
                  </a:lnTo>
                </a:path>
              </a:pathLst>
            </a:custGeom>
            <a:noFill/>
            <a:ln cap="flat" cmpd="sng" w="9525">
              <a:solidFill>
                <a:srgbClr val="FFFFFF"/>
              </a:solidFill>
              <a:prstDash val="solid"/>
              <a:miter lim="8000"/>
              <a:headEnd len="med" w="med" type="none"/>
              <a:tailEnd len="med" w="med" type="none"/>
            </a:ln>
          </p:spPr>
        </p:sp>
        <p:sp>
          <p:nvSpPr>
            <p:cNvPr id="143" name="Google Shape;143;p24"/>
            <p:cNvSpPr/>
            <p:nvPr/>
          </p:nvSpPr>
          <p:spPr>
            <a:xfrm rot="-5400000">
              <a:off x="3075562" y="756050"/>
              <a:ext cx="1326900" cy="1326900"/>
            </a:xfrm>
            <a:prstGeom prst="arc">
              <a:avLst>
                <a:gd fmla="val 16200000" name="adj1"/>
                <a:gd fmla="val 0" name="adj2"/>
              </a:avLst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sm" w="sm" type="triangle"/>
              <a:tailEnd len="sm" w="sm" type="triangl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cxnSp>
          <p:nvCxnSpPr>
            <p:cNvPr id="144" name="Google Shape;144;p24"/>
            <p:cNvCxnSpPr/>
            <p:nvPr/>
          </p:nvCxnSpPr>
          <p:spPr>
            <a:xfrm>
              <a:off x="3480293" y="1292146"/>
              <a:ext cx="2268000" cy="22680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med" w="med" type="none"/>
              <a:tailEnd len="med" w="med" type="none"/>
            </a:ln>
          </p:spPr>
        </p:cxnSp>
        <p:cxnSp>
          <p:nvCxnSpPr>
            <p:cNvPr id="145" name="Google Shape;145;p24"/>
            <p:cNvCxnSpPr>
              <a:endCxn id="139" idx="7"/>
            </p:cNvCxnSpPr>
            <p:nvPr/>
          </p:nvCxnSpPr>
          <p:spPr>
            <a:xfrm flipH="1">
              <a:off x="5083423" y="1280516"/>
              <a:ext cx="676500" cy="6765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med" w="med" type="none"/>
              <a:tailEnd len="med" w="med" type="none"/>
            </a:ln>
          </p:spPr>
        </p:cxnSp>
        <p:cxnSp>
          <p:nvCxnSpPr>
            <p:cNvPr id="146" name="Google Shape;146;p24"/>
            <p:cNvCxnSpPr/>
            <p:nvPr/>
          </p:nvCxnSpPr>
          <p:spPr>
            <a:xfrm>
              <a:off x="3345288" y="1288325"/>
              <a:ext cx="0" cy="22833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solid"/>
              <a:round/>
              <a:headEnd len="sm" w="sm" type="triangle"/>
              <a:tailEnd len="sm" w="sm" type="triangle"/>
            </a:ln>
          </p:spPr>
        </p:cxnSp>
        <p:cxnSp>
          <p:nvCxnSpPr>
            <p:cNvPr id="147" name="Google Shape;147;p24"/>
            <p:cNvCxnSpPr>
              <a:stCxn id="139" idx="3"/>
            </p:cNvCxnSpPr>
            <p:nvPr/>
          </p:nvCxnSpPr>
          <p:spPr>
            <a:xfrm flipH="1">
              <a:off x="3468663" y="2895276"/>
              <a:ext cx="676500" cy="676500"/>
            </a:xfrm>
            <a:prstGeom prst="straightConnector1">
              <a:avLst/>
            </a:prstGeom>
            <a:noFill/>
            <a:ln cap="flat" cmpd="sng" w="9525">
              <a:solidFill>
                <a:srgbClr val="FFFFFF"/>
              </a:solidFill>
              <a:prstDash val="dash"/>
              <a:round/>
              <a:headEnd len="med" w="med" type="none"/>
              <a:tailEnd len="med" w="med" type="none"/>
            </a:ln>
          </p:spPr>
        </p:cxn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/>
          <p:nvPr/>
        </p:nvSpPr>
        <p:spPr>
          <a:xfrm>
            <a:off x="124800" y="133675"/>
            <a:ext cx="8894400" cy="65952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53" name="Google Shape;153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40200" y="470500"/>
            <a:ext cx="9776799" cy="6179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25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0" l="7617" r="1811" t="0"/>
          <a:stretch/>
        </p:blipFill>
        <p:spPr>
          <a:xfrm>
            <a:off x="1261525" y="823775"/>
            <a:ext cx="6693126" cy="4069075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25">
            <a:hlinkClick r:id="rId6"/>
          </p:cNvPr>
          <p:cNvSpPr txBox="1"/>
          <p:nvPr/>
        </p:nvSpPr>
        <p:spPr>
          <a:xfrm>
            <a:off x="1457600" y="1070375"/>
            <a:ext cx="1791300" cy="552600"/>
          </a:xfrm>
          <a:prstGeom prst="rect">
            <a:avLst/>
          </a:prstGeom>
          <a:solidFill>
            <a:srgbClr val="FFFFFF">
              <a:alpha val="63849"/>
            </a:srgbClr>
          </a:solidFill>
          <a:ln cap="flat" cmpd="sng" w="9525">
            <a:solidFill>
              <a:schemeClr val="accen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Click to watch the </a:t>
            </a:r>
            <a:br>
              <a:rPr lang="en-GB" sz="1100"/>
            </a:br>
            <a:r>
              <a:rPr lang="en-GB" sz="1100"/>
              <a:t>Post 16 playlist of advice</a:t>
            </a:r>
            <a:endParaRPr sz="1100"/>
          </a:p>
        </p:txBody>
      </p:sp>
      <p:grpSp>
        <p:nvGrpSpPr>
          <p:cNvPr id="156" name="Google Shape;156;p25"/>
          <p:cNvGrpSpPr/>
          <p:nvPr/>
        </p:nvGrpSpPr>
        <p:grpSpPr>
          <a:xfrm>
            <a:off x="6096000" y="820275"/>
            <a:ext cx="1858500" cy="4069200"/>
            <a:chOff x="6096000" y="820125"/>
            <a:chExt cx="1858500" cy="4069200"/>
          </a:xfrm>
        </p:grpSpPr>
        <p:sp>
          <p:nvSpPr>
            <p:cNvPr id="157" name="Google Shape;157;p25">
              <a:hlinkClick r:id="rId7"/>
            </p:cNvPr>
            <p:cNvSpPr txBox="1"/>
            <p:nvPr/>
          </p:nvSpPr>
          <p:spPr>
            <a:xfrm>
              <a:off x="6096000" y="820125"/>
              <a:ext cx="1858500" cy="40692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anchorCtr="0" anchor="t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100"/>
            </a:p>
          </p:txBody>
        </p:sp>
        <p:pic>
          <p:nvPicPr>
            <p:cNvPr id="158" name="Google Shape;158;p25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6129600" y="2331663"/>
              <a:ext cx="1791300" cy="1053276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163" name="Google Shape;163;p26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1055990" y="790039"/>
            <a:ext cx="6911123" cy="5234845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p26"/>
          <p:cNvSpPr txBox="1"/>
          <p:nvPr/>
        </p:nvSpPr>
        <p:spPr>
          <a:xfrm rot="-869694">
            <a:off x="1621273" y="404504"/>
            <a:ext cx="5780804" cy="578080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At Home</a:t>
            </a:r>
            <a:endParaRPr sz="2400">
              <a:solidFill>
                <a:srgbClr val="434343"/>
              </a:solidFill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➔"/>
            </a:pPr>
            <a:r>
              <a:rPr lang="en-GB"/>
              <a:t>Don't listen to music with words, you might end up singing the songs and not focusing. That would be a big distraction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➔"/>
            </a:pPr>
            <a:r>
              <a:rPr lang="en-GB"/>
              <a:t>Set yourself a revision plan (I used </a:t>
            </a:r>
            <a:r>
              <a:rPr lang="en-GB" u="sng">
                <a:solidFill>
                  <a:schemeClr val="hlink"/>
                </a:solidFill>
                <a:hlinkClick r:id="rId4"/>
              </a:rPr>
              <a:t>getrevising.com</a:t>
            </a:r>
            <a:r>
              <a:rPr lang="en-GB"/>
              <a:t>) Its very good so you know what to revise and when.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➔"/>
            </a:pPr>
            <a:r>
              <a:rPr lang="en-GB"/>
              <a:t>Never prioritise a certain subject, only exception being if you struggle more in the a certain subject.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➔"/>
            </a:pPr>
            <a:r>
              <a:rPr lang="en-GB"/>
              <a:t>In RS I struggled with my timing, so i answered the bigger mark questions first, then worked my way to the larger marks.</a:t>
            </a:r>
            <a:endParaRPr/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In School</a:t>
            </a:r>
            <a:endParaRPr sz="2400">
              <a:solidFill>
                <a:srgbClr val="434343"/>
              </a:solidFill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➔"/>
            </a:pPr>
            <a:r>
              <a:rPr lang="en-GB"/>
              <a:t>Focus in lessons, that time is very important and always see your teacher if you struggle. Don't be afraid to ask qquestions.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➔"/>
            </a:pPr>
            <a:r>
              <a:rPr lang="en-GB"/>
              <a:t>Turn up to revision lessons, they are put in place to help you even more.</a:t>
            </a:r>
            <a:endParaRPr/>
          </a:p>
          <a:p>
            <a:pPr indent="-317500" lvl="0" marL="457200" rtl="0" algn="l">
              <a:spcBef>
                <a:spcPts val="0"/>
              </a:spcBef>
              <a:spcAft>
                <a:spcPts val="0"/>
              </a:spcAft>
              <a:buSzPts val="1400"/>
              <a:buChar char="➔"/>
            </a:pPr>
            <a:r>
              <a:rPr lang="en-GB"/>
              <a:t>If you struggle to remember things (like I did), make flash cards, they were my own favourite way I revised from.</a:t>
            </a:r>
            <a:endParaRPr/>
          </a:p>
          <a:p>
            <a:pPr indent="-228600" lvl="0" marL="457200" rtl="0" algn="r"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en-GB" sz="3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Anna Sutcliffe</a:t>
            </a:r>
            <a:endParaRPr sz="3000"/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169" name="Google Shape;169;p27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1055990" y="790039"/>
            <a:ext cx="6911123" cy="5234845"/>
          </a:xfrm>
          <a:prstGeom prst="rect">
            <a:avLst/>
          </a:prstGeom>
          <a:noFill/>
          <a:ln>
            <a:noFill/>
          </a:ln>
        </p:spPr>
      </p:pic>
      <p:sp>
        <p:nvSpPr>
          <p:cNvPr id="170" name="Google Shape;170;p27"/>
          <p:cNvSpPr txBox="1"/>
          <p:nvPr/>
        </p:nvSpPr>
        <p:spPr>
          <a:xfrm rot="-869694">
            <a:off x="1621273" y="404504"/>
            <a:ext cx="5780804" cy="578080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Revise each exam so that you have a good chance with each one. Don't use all of your time just revising, have some time to yourself. Don't revise late at night and revise in a quiet room unless music helps. 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Take any extra lessons if you can attend and always attend lessons. If there are any past papers available make sure you do as many as you can.  </a:t>
            </a:r>
            <a:endParaRPr sz="1800"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Kyle Mozoo</a:t>
            </a:r>
            <a:endParaRPr sz="3000">
              <a:solidFill>
                <a:srgbClr val="434343"/>
              </a:solidFill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175" name="Google Shape;175;p28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1055990" y="790039"/>
            <a:ext cx="6911123" cy="5234845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28"/>
          <p:cNvSpPr txBox="1"/>
          <p:nvPr/>
        </p:nvSpPr>
        <p:spPr>
          <a:xfrm rot="-869694">
            <a:off x="1621273" y="404504"/>
            <a:ext cx="5780804" cy="578080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Char char="●"/>
            </a:pPr>
            <a:r>
              <a:rPr lang="en-GB" sz="2400">
                <a:solidFill>
                  <a:srgbClr val="222222"/>
                </a:solidFill>
              </a:rPr>
              <a:t>Start work when it gets set </a:t>
            </a:r>
            <a:br>
              <a:rPr lang="en-GB" sz="2400">
                <a:solidFill>
                  <a:srgbClr val="222222"/>
                </a:solidFill>
              </a:rPr>
            </a:b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Char char="●"/>
            </a:pPr>
            <a:r>
              <a:rPr lang="en-GB" sz="2400">
                <a:solidFill>
                  <a:srgbClr val="222222"/>
                </a:solidFill>
              </a:rPr>
              <a:t>Revise early so you can do it in smaller amounts </a:t>
            </a:r>
            <a:br>
              <a:rPr lang="en-GB" sz="2400">
                <a:solidFill>
                  <a:srgbClr val="222222"/>
                </a:solidFill>
              </a:rPr>
            </a:br>
            <a:endParaRPr sz="2400">
              <a:solidFill>
                <a:srgbClr val="222222"/>
              </a:solidFill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Clr>
                <a:srgbClr val="222222"/>
              </a:buClr>
              <a:buSzPts val="2400"/>
              <a:buChar char="●"/>
            </a:pPr>
            <a:r>
              <a:rPr lang="en-GB" sz="2400">
                <a:solidFill>
                  <a:srgbClr val="222222"/>
                </a:solidFill>
              </a:rPr>
              <a:t>Do pastpapers</a:t>
            </a:r>
            <a:endParaRPr sz="24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Jack Knowles</a:t>
            </a:r>
            <a:endParaRPr sz="3000">
              <a:solidFill>
                <a:srgbClr val="434343"/>
              </a:solidFill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181" name="Google Shape;181;p29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1055990" y="790039"/>
            <a:ext cx="6911123" cy="523484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29"/>
          <p:cNvSpPr txBox="1"/>
          <p:nvPr/>
        </p:nvSpPr>
        <p:spPr>
          <a:xfrm rot="-869694">
            <a:off x="1621273" y="404504"/>
            <a:ext cx="5780804" cy="578080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Revise as soon as possible, don't over revise and have some free time equally as much, don't listen to music while revising, and for year 12-13 make sure you choose something you're interested in as it'll be much easier to understand.  </a:t>
            </a:r>
            <a:endParaRPr sz="1800"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Rebekah Baugh</a:t>
            </a:r>
            <a:endParaRPr sz="3000">
              <a:solidFill>
                <a:srgbClr val="434343"/>
              </a:solidFill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187" name="Google Shape;187;p30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1055990" y="790039"/>
            <a:ext cx="6911123" cy="5234845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30"/>
          <p:cNvSpPr txBox="1"/>
          <p:nvPr/>
        </p:nvSpPr>
        <p:spPr>
          <a:xfrm rot="-869614">
            <a:off x="1618554" y="383053"/>
            <a:ext cx="5952741" cy="578080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With revision, creating mind maps for a topic of your chosen subject before the exams of the information you know is a good way to remember what you know. Look over information that has been left out and add to it.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-228600" lvl="0" marL="457200" rtl="0" algn="r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3000"/>
              <a:buNone/>
            </a:pPr>
            <a:r>
              <a:rPr lang="en-GB" sz="3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Lucy Chappell</a:t>
            </a:r>
            <a:endParaRPr sz="3000">
              <a:solidFill>
                <a:srgbClr val="434343"/>
              </a:solidFill>
            </a:endParaRPr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193" name="Google Shape;193;p31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1055990" y="790039"/>
            <a:ext cx="6911123" cy="5234845"/>
          </a:xfrm>
          <a:prstGeom prst="rect">
            <a:avLst/>
          </a:prstGeom>
          <a:noFill/>
          <a:ln>
            <a:noFill/>
          </a:ln>
        </p:spPr>
      </p:pic>
      <p:sp>
        <p:nvSpPr>
          <p:cNvPr id="194" name="Google Shape;194;p31"/>
          <p:cNvSpPr txBox="1"/>
          <p:nvPr/>
        </p:nvSpPr>
        <p:spPr>
          <a:xfrm rot="-869694">
            <a:off x="1621273" y="404504"/>
            <a:ext cx="5780804" cy="578080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rgbClr val="222222"/>
                </a:solidFill>
              </a:rPr>
              <a:t>While revising is good and all, try not to bite off more then you can chew.</a:t>
            </a:r>
            <a:br>
              <a:rPr lang="en-GB" sz="2400">
                <a:solidFill>
                  <a:srgbClr val="222222"/>
                </a:solidFill>
              </a:rPr>
            </a:br>
            <a:br>
              <a:rPr lang="en-GB" sz="2400">
                <a:solidFill>
                  <a:srgbClr val="222222"/>
                </a:solidFill>
              </a:rPr>
            </a:br>
            <a:r>
              <a:rPr lang="en-GB" sz="2400">
                <a:solidFill>
                  <a:srgbClr val="222222"/>
                </a:solidFill>
              </a:rPr>
              <a:t>Start small otherwise you may feel overwhelmed and might keep putting it off and end up never doing it.</a:t>
            </a:r>
            <a:endParaRPr sz="24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Caleb Murphy</a:t>
            </a:r>
            <a:endParaRPr sz="3000">
              <a:solidFill>
                <a:srgbClr val="434343"/>
              </a:solidFill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199" name="Google Shape;199;p32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-848847">
            <a:off x="1055990" y="790039"/>
            <a:ext cx="6911123" cy="523484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32"/>
          <p:cNvSpPr txBox="1"/>
          <p:nvPr/>
        </p:nvSpPr>
        <p:spPr>
          <a:xfrm rot="-869694">
            <a:off x="1621273" y="404504"/>
            <a:ext cx="5780804" cy="5780804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300"/>
              <a:t>Take breaks there is no need to learn everything in one sitting, take your time and revise when you feel it would be the best time to do so.</a:t>
            </a:r>
            <a:endParaRPr sz="2300">
              <a:solidFill>
                <a:srgbClr val="222222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/>
          </a:p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434343"/>
                </a:solidFill>
                <a:latin typeface="Just Me Again Down Here"/>
                <a:ea typeface="Just Me Again Down Here"/>
                <a:cs typeface="Just Me Again Down Here"/>
                <a:sym typeface="Just Me Again Down Here"/>
              </a:rPr>
              <a:t>Thomas Jones</a:t>
            </a:r>
            <a:endParaRPr sz="3000">
              <a:solidFill>
                <a:srgbClr val="434343"/>
              </a:solidFill>
              <a:latin typeface="Just Me Again Down Here"/>
              <a:ea typeface="Just Me Again Down Here"/>
              <a:cs typeface="Just Me Again Down Here"/>
              <a:sym typeface="Just Me Again Down Here"/>
            </a:endParaRPr>
          </a:p>
          <a:p>
            <a:pPr indent="-228600" lvl="0" marL="457200" rtl="0" algn="l">
              <a:spcBef>
                <a:spcPts val="0"/>
              </a:spcBef>
              <a:spcAft>
                <a:spcPts val="0"/>
              </a:spcAft>
              <a:buSzPts val="1200"/>
              <a:buNone/>
            </a:pPr>
            <a:r>
              <a:t/>
            </a:r>
            <a:endParaRPr sz="12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3D85C6"/>
        </a:solidFill>
      </p:bgPr>
    </p:bg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Image result for post it notes transparent" id="205" name="Google Shape;205;p33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3">
            <a:off x="721887" y="204976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06" name="Google Shape;206;p33"/>
          <p:cNvPicPr preferRelativeResize="0"/>
          <p:nvPr/>
        </p:nvPicPr>
        <p:blipFill rotWithShape="1">
          <a:blip r:embed="rId4">
            <a:alphaModFix/>
          </a:blip>
          <a:srcRect b="16871" l="51850" r="4305" t="7336"/>
          <a:stretch/>
        </p:blipFill>
        <p:spPr>
          <a:xfrm rot="3">
            <a:off x="2682587" y="204976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07" name="Google Shape;207;p33"/>
          <p:cNvPicPr preferRelativeResize="0"/>
          <p:nvPr/>
        </p:nvPicPr>
        <p:blipFill rotWithShape="1">
          <a:blip r:embed="rId5">
            <a:alphaModFix/>
          </a:blip>
          <a:srcRect b="16871" l="51850" r="4305" t="7336"/>
          <a:stretch/>
        </p:blipFill>
        <p:spPr>
          <a:xfrm rot="3">
            <a:off x="4643287" y="204976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08" name="Google Shape;208;p33"/>
          <p:cNvPicPr preferRelativeResize="0"/>
          <p:nvPr/>
        </p:nvPicPr>
        <p:blipFill rotWithShape="1">
          <a:blip r:embed="rId6">
            <a:alphaModFix/>
          </a:blip>
          <a:srcRect b="16871" l="51850" r="4305" t="7336"/>
          <a:stretch/>
        </p:blipFill>
        <p:spPr>
          <a:xfrm rot="3">
            <a:off x="6603987" y="204976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09" name="Google Shape;209;p33"/>
          <p:cNvPicPr preferRelativeResize="0"/>
          <p:nvPr/>
        </p:nvPicPr>
        <p:blipFill rotWithShape="1">
          <a:blip r:embed="rId7">
            <a:alphaModFix/>
          </a:blip>
          <a:srcRect b="16871" l="51850" r="4305" t="7336"/>
          <a:stretch/>
        </p:blipFill>
        <p:spPr>
          <a:xfrm rot="3">
            <a:off x="721887" y="2503751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10" name="Google Shape;210;p33"/>
          <p:cNvPicPr preferRelativeResize="0"/>
          <p:nvPr/>
        </p:nvPicPr>
        <p:blipFill rotWithShape="1">
          <a:blip r:embed="rId6">
            <a:alphaModFix/>
          </a:blip>
          <a:srcRect b="16871" l="51850" r="4305" t="7336"/>
          <a:stretch/>
        </p:blipFill>
        <p:spPr>
          <a:xfrm rot="3">
            <a:off x="2682587" y="2503751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11" name="Google Shape;211;p33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3">
            <a:off x="4643287" y="2503751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12" name="Google Shape;212;p33"/>
          <p:cNvPicPr preferRelativeResize="0"/>
          <p:nvPr/>
        </p:nvPicPr>
        <p:blipFill rotWithShape="1">
          <a:blip r:embed="rId4">
            <a:alphaModFix/>
          </a:blip>
          <a:srcRect b="16871" l="51850" r="4305" t="7336"/>
          <a:stretch/>
        </p:blipFill>
        <p:spPr>
          <a:xfrm rot="3">
            <a:off x="6603987" y="2503751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13" name="Google Shape;213;p33"/>
          <p:cNvPicPr preferRelativeResize="0"/>
          <p:nvPr/>
        </p:nvPicPr>
        <p:blipFill rotWithShape="1">
          <a:blip r:embed="rId3">
            <a:alphaModFix/>
          </a:blip>
          <a:srcRect b="16871" l="51850" r="4305" t="7336"/>
          <a:stretch/>
        </p:blipFill>
        <p:spPr>
          <a:xfrm rot="3">
            <a:off x="721887" y="4802526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14" name="Google Shape;214;p33"/>
          <p:cNvPicPr preferRelativeResize="0"/>
          <p:nvPr/>
        </p:nvPicPr>
        <p:blipFill rotWithShape="1">
          <a:blip r:embed="rId5">
            <a:alphaModFix/>
          </a:blip>
          <a:srcRect b="16871" l="51850" r="4305" t="7336"/>
          <a:stretch/>
        </p:blipFill>
        <p:spPr>
          <a:xfrm rot="3">
            <a:off x="2682587" y="4802526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15" name="Google Shape;215;p33"/>
          <p:cNvPicPr preferRelativeResize="0"/>
          <p:nvPr/>
        </p:nvPicPr>
        <p:blipFill rotWithShape="1">
          <a:blip r:embed="rId6">
            <a:alphaModFix/>
          </a:blip>
          <a:srcRect b="16871" l="51850" r="4305" t="7336"/>
          <a:stretch/>
        </p:blipFill>
        <p:spPr>
          <a:xfrm rot="3">
            <a:off x="4643287" y="4802526"/>
            <a:ext cx="1818125" cy="185049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post it notes transparent" id="216" name="Google Shape;216;p33"/>
          <p:cNvPicPr preferRelativeResize="0"/>
          <p:nvPr/>
        </p:nvPicPr>
        <p:blipFill rotWithShape="1">
          <a:blip r:embed="rId7">
            <a:alphaModFix/>
          </a:blip>
          <a:srcRect b="16871" l="51850" r="4305" t="7336"/>
          <a:stretch/>
        </p:blipFill>
        <p:spPr>
          <a:xfrm rot="3">
            <a:off x="6603987" y="4802526"/>
            <a:ext cx="1818125" cy="1850498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3"/>
          <p:cNvSpPr txBox="1"/>
          <p:nvPr/>
        </p:nvSpPr>
        <p:spPr>
          <a:xfrm>
            <a:off x="917975" y="37432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Memory games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18" name="Google Shape;218;p33"/>
          <p:cNvSpPr txBox="1"/>
          <p:nvPr/>
        </p:nvSpPr>
        <p:spPr>
          <a:xfrm>
            <a:off x="2878675" y="37432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Create acronyms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19" name="Google Shape;219;p33"/>
          <p:cNvSpPr txBox="1"/>
          <p:nvPr/>
        </p:nvSpPr>
        <p:spPr>
          <a:xfrm>
            <a:off x="4821550" y="40392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Songs &amp; singing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0" name="Google Shape;220;p33"/>
          <p:cNvSpPr txBox="1"/>
          <p:nvPr/>
        </p:nvSpPr>
        <p:spPr>
          <a:xfrm>
            <a:off x="6764425" y="37432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Flash cards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1" name="Google Shape;221;p33"/>
          <p:cNvSpPr txBox="1"/>
          <p:nvPr/>
        </p:nvSpPr>
        <p:spPr>
          <a:xfrm>
            <a:off x="917975" y="2646950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Post-it notes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2" name="Google Shape;222;p33"/>
          <p:cNvSpPr txBox="1"/>
          <p:nvPr/>
        </p:nvSpPr>
        <p:spPr>
          <a:xfrm>
            <a:off x="2878675" y="2646950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Keywords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3" name="Google Shape;223;p33"/>
          <p:cNvSpPr txBox="1"/>
          <p:nvPr/>
        </p:nvSpPr>
        <p:spPr>
          <a:xfrm>
            <a:off x="4821550" y="2676550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YouTube &amp; Podcasts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4" name="Google Shape;224;p33"/>
          <p:cNvSpPr txBox="1"/>
          <p:nvPr/>
        </p:nvSpPr>
        <p:spPr>
          <a:xfrm>
            <a:off x="6764425" y="2646950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latin typeface="Covered By Your Grace"/>
                <a:ea typeface="Covered By Your Grace"/>
                <a:cs typeface="Covered By Your Grace"/>
                <a:sym typeface="Covered By Your Grace"/>
              </a:rPr>
              <a:t>Past paper questions</a:t>
            </a:r>
            <a:endParaRPr sz="25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5" name="Google Shape;225;p33"/>
          <p:cNvSpPr txBox="1"/>
          <p:nvPr/>
        </p:nvSpPr>
        <p:spPr>
          <a:xfrm>
            <a:off x="917975" y="498667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overed By Your Grace"/>
                <a:ea typeface="Covered By Your Grace"/>
                <a:cs typeface="Covered By Your Grace"/>
                <a:sym typeface="Covered By Your Grace"/>
              </a:rPr>
              <a:t>Teaching someone else</a:t>
            </a:r>
            <a:endParaRPr sz="28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6" name="Google Shape;226;p33"/>
          <p:cNvSpPr txBox="1"/>
          <p:nvPr/>
        </p:nvSpPr>
        <p:spPr>
          <a:xfrm>
            <a:off x="2878675" y="498667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latin typeface="Covered By Your Grace"/>
                <a:ea typeface="Covered By Your Grace"/>
                <a:cs typeface="Covered By Your Grace"/>
                <a:sym typeface="Covered By Your Grace"/>
              </a:rPr>
              <a:t>Record your notes on phone</a:t>
            </a:r>
            <a:endParaRPr sz="27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7" name="Google Shape;227;p33"/>
          <p:cNvSpPr txBox="1"/>
          <p:nvPr/>
        </p:nvSpPr>
        <p:spPr>
          <a:xfrm>
            <a:off x="4821550" y="501627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latin typeface="Covered By Your Grace"/>
                <a:ea typeface="Covered By Your Grace"/>
                <a:cs typeface="Covered By Your Grace"/>
                <a:sym typeface="Covered By Your Grace"/>
              </a:rPr>
              <a:t>Mind mapping</a:t>
            </a:r>
            <a:endParaRPr sz="30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  <p:sp>
        <p:nvSpPr>
          <p:cNvPr id="228" name="Google Shape;228;p33"/>
          <p:cNvSpPr txBox="1"/>
          <p:nvPr/>
        </p:nvSpPr>
        <p:spPr>
          <a:xfrm>
            <a:off x="6764425" y="4986675"/>
            <a:ext cx="1515000" cy="145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latin typeface="Covered By Your Grace"/>
                <a:ea typeface="Covered By Your Grace"/>
                <a:cs typeface="Covered By Your Grace"/>
                <a:sym typeface="Covered By Your Grace"/>
              </a:rPr>
              <a:t>See one, do one, teach one</a:t>
            </a:r>
            <a:endParaRPr sz="2800">
              <a:latin typeface="Covered By Your Grace"/>
              <a:ea typeface="Covered By Your Grace"/>
              <a:cs typeface="Covered By Your Grace"/>
              <a:sym typeface="Covered By Your Grace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Valentine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