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p:sldMasterIdLst>
    <p:sldMasterId id="2147483669" r:id="rId4"/>
    <p:sldMasterId id="2147483670"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Lst>
  <p:sldSz cy="6858000" cx="9144000"/>
  <p:notesSz cx="6858000" cy="9144000"/>
  <p:embeddedFontLst>
    <p:embeddedFont>
      <p:font typeface="Roboto"/>
      <p:regular r:id="rId43"/>
      <p:bold r:id="rId44"/>
      <p:italic r:id="rId45"/>
      <p:boldItalic r:id="rId46"/>
    </p:embeddedFont>
    <p:embeddedFont>
      <p:font typeface="Proxima Nova"/>
      <p:regular r:id="rId47"/>
      <p:bold r:id="rId48"/>
      <p:italic r:id="rId49"/>
      <p:boldItalic r:id="rId50"/>
    </p:embeddedFont>
    <p:embeddedFont>
      <p:font typeface="Covered By Your Grace"/>
      <p:regular r:id="rId51"/>
    </p:embeddedFont>
    <p:embeddedFont>
      <p:font typeface="Lora"/>
      <p:regular r:id="rId52"/>
      <p:bold r:id="rId53"/>
      <p:italic r:id="rId54"/>
      <p:boldItalic r:id="rId55"/>
    </p:embeddedFont>
    <p:embeddedFont>
      <p:font typeface="Just Me Again Down Here"/>
      <p:regular r:id="rId56"/>
    </p:embeddedFont>
    <p:embeddedFont>
      <p:font typeface="Karla"/>
      <p:regular r:id="rId57"/>
      <p:bold r:id="rId58"/>
      <p:italic r:id="rId59"/>
      <p:boldItalic r:id="rId6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tableStyles.xml><?xml version="1.0" encoding="utf-8"?>
<a:tblStyleLst xmlns:a="http://schemas.openxmlformats.org/drawingml/2006/main" xmlns:r="http://schemas.openxmlformats.org/officeDocument/2006/relationships" def="{B54A5F25-067A-4C8C-8D95-FFBAB1EA5AB6}">
  <a:tblStyle styleId="{B54A5F25-067A-4C8C-8D95-FFBAB1EA5AB6}"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 styleId="{09D0471C-2665-4B93-B7CD-C57FDF13E704}" styleName="Table_1">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42" Type="http://schemas.openxmlformats.org/officeDocument/2006/relationships/slide" Target="slides/slide36.xml"/><Relationship Id="rId41" Type="http://schemas.openxmlformats.org/officeDocument/2006/relationships/slide" Target="slides/slide35.xml"/><Relationship Id="rId44" Type="http://schemas.openxmlformats.org/officeDocument/2006/relationships/font" Target="fonts/Roboto-bold.fntdata"/><Relationship Id="rId43" Type="http://schemas.openxmlformats.org/officeDocument/2006/relationships/font" Target="fonts/Roboto-regular.fntdata"/><Relationship Id="rId46" Type="http://schemas.openxmlformats.org/officeDocument/2006/relationships/font" Target="fonts/Roboto-boldItalic.fntdata"/><Relationship Id="rId45" Type="http://schemas.openxmlformats.org/officeDocument/2006/relationships/font" Target="fonts/Roboto-italic.fntdata"/><Relationship Id="rId1" Type="http://schemas.openxmlformats.org/officeDocument/2006/relationships/theme" Target="theme/theme3.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3.xml"/><Relationship Id="rId48" Type="http://schemas.openxmlformats.org/officeDocument/2006/relationships/font" Target="fonts/ProximaNova-bold.fntdata"/><Relationship Id="rId47" Type="http://schemas.openxmlformats.org/officeDocument/2006/relationships/font" Target="fonts/ProximaNova-regular.fntdata"/><Relationship Id="rId49" Type="http://schemas.openxmlformats.org/officeDocument/2006/relationships/font" Target="fonts/ProximaNova-italic.fntdata"/><Relationship Id="rId5" Type="http://schemas.openxmlformats.org/officeDocument/2006/relationships/slideMaster" Target="slideMasters/slideMaster2.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33" Type="http://schemas.openxmlformats.org/officeDocument/2006/relationships/slide" Target="slides/slide27.xml"/><Relationship Id="rId32" Type="http://schemas.openxmlformats.org/officeDocument/2006/relationships/slide" Target="slides/slide26.xml"/><Relationship Id="rId35" Type="http://schemas.openxmlformats.org/officeDocument/2006/relationships/slide" Target="slides/slide29.xml"/><Relationship Id="rId34" Type="http://schemas.openxmlformats.org/officeDocument/2006/relationships/slide" Target="slides/slide28.xml"/><Relationship Id="rId37" Type="http://schemas.openxmlformats.org/officeDocument/2006/relationships/slide" Target="slides/slide31.xml"/><Relationship Id="rId36" Type="http://schemas.openxmlformats.org/officeDocument/2006/relationships/slide" Target="slides/slide30.xml"/><Relationship Id="rId39" Type="http://schemas.openxmlformats.org/officeDocument/2006/relationships/slide" Target="slides/slide33.xml"/><Relationship Id="rId38" Type="http://schemas.openxmlformats.org/officeDocument/2006/relationships/slide" Target="slides/slide32.xml"/><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60" Type="http://schemas.openxmlformats.org/officeDocument/2006/relationships/font" Target="fonts/Karla-boldItalic.fntdata"/><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29" Type="http://schemas.openxmlformats.org/officeDocument/2006/relationships/slide" Target="slides/slide23.xml"/><Relationship Id="rId51" Type="http://schemas.openxmlformats.org/officeDocument/2006/relationships/font" Target="fonts/CoveredByYourGrace-regular.fntdata"/><Relationship Id="rId50" Type="http://schemas.openxmlformats.org/officeDocument/2006/relationships/font" Target="fonts/ProximaNova-boldItalic.fntdata"/><Relationship Id="rId53" Type="http://schemas.openxmlformats.org/officeDocument/2006/relationships/font" Target="fonts/Lora-bold.fntdata"/><Relationship Id="rId52" Type="http://schemas.openxmlformats.org/officeDocument/2006/relationships/font" Target="fonts/Lora-regular.fntdata"/><Relationship Id="rId11" Type="http://schemas.openxmlformats.org/officeDocument/2006/relationships/slide" Target="slides/slide5.xml"/><Relationship Id="rId55" Type="http://schemas.openxmlformats.org/officeDocument/2006/relationships/font" Target="fonts/Lora-boldItalic.fntdata"/><Relationship Id="rId10" Type="http://schemas.openxmlformats.org/officeDocument/2006/relationships/slide" Target="slides/slide4.xml"/><Relationship Id="rId54" Type="http://schemas.openxmlformats.org/officeDocument/2006/relationships/font" Target="fonts/Lora-italic.fntdata"/><Relationship Id="rId13" Type="http://schemas.openxmlformats.org/officeDocument/2006/relationships/slide" Target="slides/slide7.xml"/><Relationship Id="rId57" Type="http://schemas.openxmlformats.org/officeDocument/2006/relationships/font" Target="fonts/Karla-regular.fntdata"/><Relationship Id="rId12" Type="http://schemas.openxmlformats.org/officeDocument/2006/relationships/slide" Target="slides/slide6.xml"/><Relationship Id="rId56" Type="http://schemas.openxmlformats.org/officeDocument/2006/relationships/font" Target="fonts/JustMeAgainDownHere-regular.fntdata"/><Relationship Id="rId15" Type="http://schemas.openxmlformats.org/officeDocument/2006/relationships/slide" Target="slides/slide9.xml"/><Relationship Id="rId59" Type="http://schemas.openxmlformats.org/officeDocument/2006/relationships/font" Target="fonts/Karla-italic.fntdata"/><Relationship Id="rId14" Type="http://schemas.openxmlformats.org/officeDocument/2006/relationships/slide" Target="slides/slide8.xml"/><Relationship Id="rId58" Type="http://schemas.openxmlformats.org/officeDocument/2006/relationships/font" Target="fonts/Karla-bold.fntdata"/><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lstStyle>
            <a:lvl1pPr indent="-317500" lvl="0" marL="457200">
              <a:spcBef>
                <a:spcPts val="0"/>
              </a:spcBef>
              <a:spcAft>
                <a:spcPts val="0"/>
              </a:spcAft>
              <a:buSzPts val="1400"/>
              <a:buChar char="●"/>
              <a:defRPr sz="1100"/>
            </a:lvl1pPr>
            <a:lvl2pPr indent="-317500" lvl="1" marL="914400">
              <a:spcBef>
                <a:spcPts val="0"/>
              </a:spcBef>
              <a:spcAft>
                <a:spcPts val="0"/>
              </a:spcAft>
              <a:buSzPts val="1400"/>
              <a:buChar char="○"/>
              <a:defRPr sz="1100"/>
            </a:lvl2pPr>
            <a:lvl3pPr indent="-317500" lvl="2" marL="1371600">
              <a:spcBef>
                <a:spcPts val="0"/>
              </a:spcBef>
              <a:spcAft>
                <a:spcPts val="0"/>
              </a:spcAft>
              <a:buSzPts val="1400"/>
              <a:buChar char="■"/>
              <a:defRPr sz="1100"/>
            </a:lvl3pPr>
            <a:lvl4pPr indent="-317500" lvl="3" marL="1828800">
              <a:spcBef>
                <a:spcPts val="0"/>
              </a:spcBef>
              <a:spcAft>
                <a:spcPts val="0"/>
              </a:spcAft>
              <a:buSzPts val="1400"/>
              <a:buChar char="●"/>
              <a:defRPr sz="1100"/>
            </a:lvl4pPr>
            <a:lvl5pPr indent="-317500" lvl="4" marL="2286000">
              <a:spcBef>
                <a:spcPts val="0"/>
              </a:spcBef>
              <a:spcAft>
                <a:spcPts val="0"/>
              </a:spcAft>
              <a:buSzPts val="1400"/>
              <a:buChar char="○"/>
              <a:defRPr sz="1100"/>
            </a:lvl5pPr>
            <a:lvl6pPr indent="-317500" lvl="5" marL="2743200">
              <a:spcBef>
                <a:spcPts val="0"/>
              </a:spcBef>
              <a:spcAft>
                <a:spcPts val="0"/>
              </a:spcAft>
              <a:buSzPts val="1400"/>
              <a:buChar char="■"/>
              <a:defRPr sz="1100"/>
            </a:lvl6pPr>
            <a:lvl7pPr indent="-317500" lvl="6" marL="3200400">
              <a:spcBef>
                <a:spcPts val="0"/>
              </a:spcBef>
              <a:spcAft>
                <a:spcPts val="0"/>
              </a:spcAft>
              <a:buSzPts val="1400"/>
              <a:buChar char="●"/>
              <a:defRPr sz="1100"/>
            </a:lvl7pPr>
            <a:lvl8pPr indent="-317500" lvl="7" marL="3657600">
              <a:spcBef>
                <a:spcPts val="0"/>
              </a:spcBef>
              <a:spcAft>
                <a:spcPts val="0"/>
              </a:spcAft>
              <a:buSzPts val="1400"/>
              <a:buChar char="○"/>
              <a:defRPr sz="1100"/>
            </a:lvl8pPr>
            <a:lvl9pPr indent="-317500" lvl="8" marL="4114800">
              <a:spcBef>
                <a:spcPts val="0"/>
              </a:spcBef>
              <a:spcAft>
                <a:spcPts val="0"/>
              </a:spcAft>
              <a:buSzPts val="14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9" name="Shape 129"/>
        <p:cNvGrpSpPr/>
        <p:nvPr/>
      </p:nvGrpSpPr>
      <p:grpSpPr>
        <a:xfrm>
          <a:off x="0" y="0"/>
          <a:ext cx="0" cy="0"/>
          <a:chOff x="0" y="0"/>
          <a:chExt cx="0" cy="0"/>
        </a:xfrm>
      </p:grpSpPr>
      <p:sp>
        <p:nvSpPr>
          <p:cNvPr id="130" name="Google Shape;130;g1b3482b64f_0_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31" name="Google Shape;131;g1b3482b64f_0_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8" name="Shape 148"/>
        <p:cNvGrpSpPr/>
        <p:nvPr/>
      </p:nvGrpSpPr>
      <p:grpSpPr>
        <a:xfrm>
          <a:off x="0" y="0"/>
          <a:ext cx="0" cy="0"/>
          <a:chOff x="0" y="0"/>
          <a:chExt cx="0" cy="0"/>
        </a:xfrm>
      </p:grpSpPr>
      <p:sp>
        <p:nvSpPr>
          <p:cNvPr id="149" name="Google Shape;149;g1b3482b64f_0_0: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150" name="Google Shape;150;g1b3482b64f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4" name="Shape 154"/>
        <p:cNvGrpSpPr/>
        <p:nvPr/>
      </p:nvGrpSpPr>
      <p:grpSpPr>
        <a:xfrm>
          <a:off x="0" y="0"/>
          <a:ext cx="0" cy="0"/>
          <a:chOff x="0" y="0"/>
          <a:chExt cx="0" cy="0"/>
        </a:xfrm>
      </p:grpSpPr>
      <p:sp>
        <p:nvSpPr>
          <p:cNvPr id="155" name="Google Shape;155;g1b3482b64f_1_303: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156" name="Google Shape;156;g1b3482b64f_1_30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0" name="Shape 160"/>
        <p:cNvGrpSpPr/>
        <p:nvPr/>
      </p:nvGrpSpPr>
      <p:grpSpPr>
        <a:xfrm>
          <a:off x="0" y="0"/>
          <a:ext cx="0" cy="0"/>
          <a:chOff x="0" y="0"/>
          <a:chExt cx="0" cy="0"/>
        </a:xfrm>
      </p:grpSpPr>
      <p:sp>
        <p:nvSpPr>
          <p:cNvPr id="161" name="Google Shape;161;g17afb29c54_0_63: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162" name="Google Shape;162;g17afb29c54_0_6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7" name="Shape 167"/>
        <p:cNvGrpSpPr/>
        <p:nvPr/>
      </p:nvGrpSpPr>
      <p:grpSpPr>
        <a:xfrm>
          <a:off x="0" y="0"/>
          <a:ext cx="0" cy="0"/>
          <a:chOff x="0" y="0"/>
          <a:chExt cx="0" cy="0"/>
        </a:xfrm>
      </p:grpSpPr>
      <p:sp>
        <p:nvSpPr>
          <p:cNvPr id="168" name="Google Shape;168;g1b3482b64f_0_122: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169" name="Google Shape;169;g1b3482b64f_0_1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5" name="Shape 175"/>
        <p:cNvGrpSpPr/>
        <p:nvPr/>
      </p:nvGrpSpPr>
      <p:grpSpPr>
        <a:xfrm>
          <a:off x="0" y="0"/>
          <a:ext cx="0" cy="0"/>
          <a:chOff x="0" y="0"/>
          <a:chExt cx="0" cy="0"/>
        </a:xfrm>
      </p:grpSpPr>
      <p:sp>
        <p:nvSpPr>
          <p:cNvPr id="176" name="Google Shape;176;g1b3482b64f_0_129: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177" name="Google Shape;177;g1b3482b64f_0_1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2" name="Shape 182"/>
        <p:cNvGrpSpPr/>
        <p:nvPr/>
      </p:nvGrpSpPr>
      <p:grpSpPr>
        <a:xfrm>
          <a:off x="0" y="0"/>
          <a:ext cx="0" cy="0"/>
          <a:chOff x="0" y="0"/>
          <a:chExt cx="0" cy="0"/>
        </a:xfrm>
      </p:grpSpPr>
      <p:sp>
        <p:nvSpPr>
          <p:cNvPr id="183" name="Google Shape;183;g1b3482b64f_0_139: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184" name="Google Shape;184;g1b3482b64f_0_1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9" name="Shape 189"/>
        <p:cNvGrpSpPr/>
        <p:nvPr/>
      </p:nvGrpSpPr>
      <p:grpSpPr>
        <a:xfrm>
          <a:off x="0" y="0"/>
          <a:ext cx="0" cy="0"/>
          <a:chOff x="0" y="0"/>
          <a:chExt cx="0" cy="0"/>
        </a:xfrm>
      </p:grpSpPr>
      <p:sp>
        <p:nvSpPr>
          <p:cNvPr id="190" name="Google Shape;190;g1b3482b64f_0_145: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191" name="Google Shape;191;g1b3482b64f_0_1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7" name="Shape 197"/>
        <p:cNvGrpSpPr/>
        <p:nvPr/>
      </p:nvGrpSpPr>
      <p:grpSpPr>
        <a:xfrm>
          <a:off x="0" y="0"/>
          <a:ext cx="0" cy="0"/>
          <a:chOff x="0" y="0"/>
          <a:chExt cx="0" cy="0"/>
        </a:xfrm>
      </p:grpSpPr>
      <p:sp>
        <p:nvSpPr>
          <p:cNvPr id="198" name="Google Shape;198;g1b3482b64f_0_154: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199" name="Google Shape;199;g1b3482b64f_0_1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5" name="Shape 205"/>
        <p:cNvGrpSpPr/>
        <p:nvPr/>
      </p:nvGrpSpPr>
      <p:grpSpPr>
        <a:xfrm>
          <a:off x="0" y="0"/>
          <a:ext cx="0" cy="0"/>
          <a:chOff x="0" y="0"/>
          <a:chExt cx="0" cy="0"/>
        </a:xfrm>
      </p:grpSpPr>
      <p:sp>
        <p:nvSpPr>
          <p:cNvPr id="206" name="Google Shape;206;g1b3482b64f_0_161: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207" name="Google Shape;207;g1b3482b64f_0_16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4" name="Shape 214"/>
        <p:cNvGrpSpPr/>
        <p:nvPr/>
      </p:nvGrpSpPr>
      <p:grpSpPr>
        <a:xfrm>
          <a:off x="0" y="0"/>
          <a:ext cx="0" cy="0"/>
          <a:chOff x="0" y="0"/>
          <a:chExt cx="0" cy="0"/>
        </a:xfrm>
      </p:grpSpPr>
      <p:sp>
        <p:nvSpPr>
          <p:cNvPr id="215" name="Google Shape;215;g1b3482b64f_0_178: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216" name="Google Shape;216;g1b3482b64f_0_17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1" name="Shape 221"/>
        <p:cNvGrpSpPr/>
        <p:nvPr/>
      </p:nvGrpSpPr>
      <p:grpSpPr>
        <a:xfrm>
          <a:off x="0" y="0"/>
          <a:ext cx="0" cy="0"/>
          <a:chOff x="0" y="0"/>
          <a:chExt cx="0" cy="0"/>
        </a:xfrm>
      </p:grpSpPr>
      <p:sp>
        <p:nvSpPr>
          <p:cNvPr id="222" name="Google Shape;222;g1b3482b64f_1_309: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223" name="Google Shape;223;g1b3482b64f_1_30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7" name="Shape 227"/>
        <p:cNvGrpSpPr/>
        <p:nvPr/>
      </p:nvGrpSpPr>
      <p:grpSpPr>
        <a:xfrm>
          <a:off x="0" y="0"/>
          <a:ext cx="0" cy="0"/>
          <a:chOff x="0" y="0"/>
          <a:chExt cx="0" cy="0"/>
        </a:xfrm>
      </p:grpSpPr>
      <p:sp>
        <p:nvSpPr>
          <p:cNvPr id="228" name="Google Shape;228;g1b3482b64f_0_256: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229" name="Google Shape;229;g1b3482b64f_0_2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41" name="Shape 241"/>
        <p:cNvGrpSpPr/>
        <p:nvPr/>
      </p:nvGrpSpPr>
      <p:grpSpPr>
        <a:xfrm>
          <a:off x="0" y="0"/>
          <a:ext cx="0" cy="0"/>
          <a:chOff x="0" y="0"/>
          <a:chExt cx="0" cy="0"/>
        </a:xfrm>
      </p:grpSpPr>
      <p:sp>
        <p:nvSpPr>
          <p:cNvPr id="242" name="Google Shape;242;g1b3482b64f_0_260: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243" name="Google Shape;243;g1b3482b64f_0_2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47" name="Shape 247"/>
        <p:cNvGrpSpPr/>
        <p:nvPr/>
      </p:nvGrpSpPr>
      <p:grpSpPr>
        <a:xfrm>
          <a:off x="0" y="0"/>
          <a:ext cx="0" cy="0"/>
          <a:chOff x="0" y="0"/>
          <a:chExt cx="0" cy="0"/>
        </a:xfrm>
      </p:grpSpPr>
      <p:sp>
        <p:nvSpPr>
          <p:cNvPr id="248" name="Google Shape;248;g1b3482b64f_0_92: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249" name="Google Shape;249;g1b3482b64f_0_9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55" name="Shape 255"/>
        <p:cNvGrpSpPr/>
        <p:nvPr/>
      </p:nvGrpSpPr>
      <p:grpSpPr>
        <a:xfrm>
          <a:off x="0" y="0"/>
          <a:ext cx="0" cy="0"/>
          <a:chOff x="0" y="0"/>
          <a:chExt cx="0" cy="0"/>
        </a:xfrm>
      </p:grpSpPr>
      <p:sp>
        <p:nvSpPr>
          <p:cNvPr id="256" name="Google Shape;256;g1b3482b64f_0_276: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257" name="Google Shape;257;g1b3482b64f_0_27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67" name="Shape 267"/>
        <p:cNvGrpSpPr/>
        <p:nvPr/>
      </p:nvGrpSpPr>
      <p:grpSpPr>
        <a:xfrm>
          <a:off x="0" y="0"/>
          <a:ext cx="0" cy="0"/>
          <a:chOff x="0" y="0"/>
          <a:chExt cx="0" cy="0"/>
        </a:xfrm>
      </p:grpSpPr>
      <p:sp>
        <p:nvSpPr>
          <p:cNvPr id="268" name="Google Shape;268;g1b3482b64f_0_317: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269" name="Google Shape;269;g1b3482b64f_0_3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75" name="Shape 275"/>
        <p:cNvGrpSpPr/>
        <p:nvPr/>
      </p:nvGrpSpPr>
      <p:grpSpPr>
        <a:xfrm>
          <a:off x="0" y="0"/>
          <a:ext cx="0" cy="0"/>
          <a:chOff x="0" y="0"/>
          <a:chExt cx="0" cy="0"/>
        </a:xfrm>
      </p:grpSpPr>
      <p:sp>
        <p:nvSpPr>
          <p:cNvPr id="276" name="Google Shape;276;g1b3482b64f_0_19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77" name="Google Shape;277;g1b3482b64f_0_19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81" name="Shape 281"/>
        <p:cNvGrpSpPr/>
        <p:nvPr/>
      </p:nvGrpSpPr>
      <p:grpSpPr>
        <a:xfrm>
          <a:off x="0" y="0"/>
          <a:ext cx="0" cy="0"/>
          <a:chOff x="0" y="0"/>
          <a:chExt cx="0" cy="0"/>
        </a:xfrm>
      </p:grpSpPr>
      <p:sp>
        <p:nvSpPr>
          <p:cNvPr id="282" name="Google Shape;282;g17afb29c54_0_77: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283" name="Google Shape;283;g17afb29c54_0_7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88" name="Shape 288"/>
        <p:cNvGrpSpPr/>
        <p:nvPr/>
      </p:nvGrpSpPr>
      <p:grpSpPr>
        <a:xfrm>
          <a:off x="0" y="0"/>
          <a:ext cx="0" cy="0"/>
          <a:chOff x="0" y="0"/>
          <a:chExt cx="0" cy="0"/>
        </a:xfrm>
      </p:grpSpPr>
      <p:sp>
        <p:nvSpPr>
          <p:cNvPr id="289" name="Google Shape;289;g17afb29c54_0_71: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290" name="Google Shape;290;g17afb29c54_0_7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94" name="Shape 294"/>
        <p:cNvGrpSpPr/>
        <p:nvPr/>
      </p:nvGrpSpPr>
      <p:grpSpPr>
        <a:xfrm>
          <a:off x="0" y="0"/>
          <a:ext cx="0" cy="0"/>
          <a:chOff x="0" y="0"/>
          <a:chExt cx="0" cy="0"/>
        </a:xfrm>
      </p:grpSpPr>
      <p:sp>
        <p:nvSpPr>
          <p:cNvPr id="295" name="Google Shape;295;g17afb29c54_0_89: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296" name="Google Shape;296;g17afb29c54_0_8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00" name="Shape 300"/>
        <p:cNvGrpSpPr/>
        <p:nvPr/>
      </p:nvGrpSpPr>
      <p:grpSpPr>
        <a:xfrm>
          <a:off x="0" y="0"/>
          <a:ext cx="0" cy="0"/>
          <a:chOff x="0" y="0"/>
          <a:chExt cx="0" cy="0"/>
        </a:xfrm>
      </p:grpSpPr>
      <p:sp>
        <p:nvSpPr>
          <p:cNvPr id="301" name="Google Shape;301;g1b3482b64f_0_329: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302" name="Google Shape;302;g1b3482b64f_0_3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09" name="Shape 309"/>
        <p:cNvGrpSpPr/>
        <p:nvPr/>
      </p:nvGrpSpPr>
      <p:grpSpPr>
        <a:xfrm>
          <a:off x="0" y="0"/>
          <a:ext cx="0" cy="0"/>
          <a:chOff x="0" y="0"/>
          <a:chExt cx="0" cy="0"/>
        </a:xfrm>
      </p:grpSpPr>
      <p:sp>
        <p:nvSpPr>
          <p:cNvPr id="310" name="Google Shape;310;g1b3482b64f_0_342: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311" name="Google Shape;311;g1b3482b64f_0_3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17" name="Shape 317"/>
        <p:cNvGrpSpPr/>
        <p:nvPr/>
      </p:nvGrpSpPr>
      <p:grpSpPr>
        <a:xfrm>
          <a:off x="0" y="0"/>
          <a:ext cx="0" cy="0"/>
          <a:chOff x="0" y="0"/>
          <a:chExt cx="0" cy="0"/>
        </a:xfrm>
      </p:grpSpPr>
      <p:sp>
        <p:nvSpPr>
          <p:cNvPr id="318" name="Google Shape;318;g1b3482b64f_0_349: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319" name="Google Shape;319;g1b3482b64f_0_3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27" name="Shape 327"/>
        <p:cNvGrpSpPr/>
        <p:nvPr/>
      </p:nvGrpSpPr>
      <p:grpSpPr>
        <a:xfrm>
          <a:off x="0" y="0"/>
          <a:ext cx="0" cy="0"/>
          <a:chOff x="0" y="0"/>
          <a:chExt cx="0" cy="0"/>
        </a:xfrm>
      </p:grpSpPr>
      <p:sp>
        <p:nvSpPr>
          <p:cNvPr id="328" name="Google Shape;328;g1b3482b64f_1_4: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329" name="Google Shape;329;g1b3482b64f_1_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41" name="Shape 341"/>
        <p:cNvGrpSpPr/>
        <p:nvPr/>
      </p:nvGrpSpPr>
      <p:grpSpPr>
        <a:xfrm>
          <a:off x="0" y="0"/>
          <a:ext cx="0" cy="0"/>
          <a:chOff x="0" y="0"/>
          <a:chExt cx="0" cy="0"/>
        </a:xfrm>
      </p:grpSpPr>
      <p:sp>
        <p:nvSpPr>
          <p:cNvPr id="342" name="Google Shape;342;g17afb29c54_0_96: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343" name="Google Shape;343;g17afb29c54_0_9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49" name="Shape 349"/>
        <p:cNvGrpSpPr/>
        <p:nvPr/>
      </p:nvGrpSpPr>
      <p:grpSpPr>
        <a:xfrm>
          <a:off x="0" y="0"/>
          <a:ext cx="0" cy="0"/>
          <a:chOff x="0" y="0"/>
          <a:chExt cx="0" cy="0"/>
        </a:xfrm>
      </p:grpSpPr>
      <p:sp>
        <p:nvSpPr>
          <p:cNvPr id="350" name="Google Shape;350;g1b3482b64f_1_99: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351" name="Google Shape;351;g1b3482b64f_1_9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77" name="Shape 377"/>
        <p:cNvGrpSpPr/>
        <p:nvPr/>
      </p:nvGrpSpPr>
      <p:grpSpPr>
        <a:xfrm>
          <a:off x="0" y="0"/>
          <a:ext cx="0" cy="0"/>
          <a:chOff x="0" y="0"/>
          <a:chExt cx="0" cy="0"/>
        </a:xfrm>
      </p:grpSpPr>
      <p:sp>
        <p:nvSpPr>
          <p:cNvPr id="378" name="Google Shape;378;g1b3482b64f_1_284: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379" name="Google Shape;379;g1b3482b64f_1_28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87" name="Shape 387"/>
        <p:cNvGrpSpPr/>
        <p:nvPr/>
      </p:nvGrpSpPr>
      <p:grpSpPr>
        <a:xfrm>
          <a:off x="0" y="0"/>
          <a:ext cx="0" cy="0"/>
          <a:chOff x="0" y="0"/>
          <a:chExt cx="0" cy="0"/>
        </a:xfrm>
      </p:grpSpPr>
      <p:sp>
        <p:nvSpPr>
          <p:cNvPr id="388" name="Google Shape;388;g17afb29c54_0_107: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389" name="Google Shape;389;g17afb29c54_0_10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05" name="Shape 405"/>
        <p:cNvGrpSpPr/>
        <p:nvPr/>
      </p:nvGrpSpPr>
      <p:grpSpPr>
        <a:xfrm>
          <a:off x="0" y="0"/>
          <a:ext cx="0" cy="0"/>
          <a:chOff x="0" y="0"/>
          <a:chExt cx="0" cy="0"/>
        </a:xfrm>
      </p:grpSpPr>
      <p:sp>
        <p:nvSpPr>
          <p:cNvPr id="406" name="Google Shape;406;g1b3482b64f_1_149: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407" name="Google Shape;407;g1b3482b64f_1_1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12" name="Shape 412"/>
        <p:cNvGrpSpPr/>
        <p:nvPr/>
      </p:nvGrpSpPr>
      <p:grpSpPr>
        <a:xfrm>
          <a:off x="0" y="0"/>
          <a:ext cx="0" cy="0"/>
          <a:chOff x="0" y="0"/>
          <a:chExt cx="0" cy="0"/>
        </a:xfrm>
      </p:grpSpPr>
      <p:sp>
        <p:nvSpPr>
          <p:cNvPr id="413" name="Google Shape;413;g1b3482b64f_1_163: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414" name="Google Shape;414;g1b3482b64f_1_16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17" name="Shape 417"/>
        <p:cNvGrpSpPr/>
        <p:nvPr/>
      </p:nvGrpSpPr>
      <p:grpSpPr>
        <a:xfrm>
          <a:off x="0" y="0"/>
          <a:ext cx="0" cy="0"/>
          <a:chOff x="0" y="0"/>
          <a:chExt cx="0" cy="0"/>
        </a:xfrm>
      </p:grpSpPr>
      <p:sp>
        <p:nvSpPr>
          <p:cNvPr id="418" name="Google Shape;418;g1b3482b64f_1_141: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419" name="Google Shape;419;g1b3482b64f_1_1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30" name="Shape 430"/>
        <p:cNvGrpSpPr/>
        <p:nvPr/>
      </p:nvGrpSpPr>
      <p:grpSpPr>
        <a:xfrm>
          <a:off x="0" y="0"/>
          <a:ext cx="0" cy="0"/>
          <a:chOff x="0" y="0"/>
          <a:chExt cx="0" cy="0"/>
        </a:xfrm>
      </p:grpSpPr>
      <p:sp>
        <p:nvSpPr>
          <p:cNvPr id="431" name="Google Shape;431;g1b3482b64f_1_233: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432" name="Google Shape;432;g1b3482b64f_1_2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37" name="Shape 437"/>
        <p:cNvGrpSpPr/>
        <p:nvPr/>
      </p:nvGrpSpPr>
      <p:grpSpPr>
        <a:xfrm>
          <a:off x="0" y="0"/>
          <a:ext cx="0" cy="0"/>
          <a:chOff x="0" y="0"/>
          <a:chExt cx="0" cy="0"/>
        </a:xfrm>
      </p:grpSpPr>
      <p:sp>
        <p:nvSpPr>
          <p:cNvPr id="438" name="Google Shape;438;g17afb29c54_0_120: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439" name="Google Shape;439;g17afb29c54_0_1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42" name="Shape 442"/>
        <p:cNvGrpSpPr/>
        <p:nvPr/>
      </p:nvGrpSpPr>
      <p:grpSpPr>
        <a:xfrm>
          <a:off x="0" y="0"/>
          <a:ext cx="0" cy="0"/>
          <a:chOff x="0" y="0"/>
          <a:chExt cx="0" cy="0"/>
        </a:xfrm>
      </p:grpSpPr>
      <p:sp>
        <p:nvSpPr>
          <p:cNvPr id="443" name="Google Shape;443;g1b3482b64f_1_17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444" name="Google Shape;444;g1b3482b64f_1_1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50" name="Shape 450"/>
        <p:cNvGrpSpPr/>
        <p:nvPr/>
      </p:nvGrpSpPr>
      <p:grpSpPr>
        <a:xfrm>
          <a:off x="0" y="0"/>
          <a:ext cx="0" cy="0"/>
          <a:chOff x="0" y="0"/>
          <a:chExt cx="0" cy="0"/>
        </a:xfrm>
      </p:grpSpPr>
      <p:sp>
        <p:nvSpPr>
          <p:cNvPr id="451" name="Google Shape;451;g211718d05f_0_32: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452" name="Google Shape;452;g211718d05f_0_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8.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9" name="Shape 9"/>
        <p:cNvGrpSpPr/>
        <p:nvPr/>
      </p:nvGrpSpPr>
      <p:grpSpPr>
        <a:xfrm>
          <a:off x="0" y="0"/>
          <a:ext cx="0" cy="0"/>
          <a:chOff x="0" y="0"/>
          <a:chExt cx="0" cy="0"/>
        </a:xfrm>
      </p:grpSpPr>
      <p:sp>
        <p:nvSpPr>
          <p:cNvPr id="10" name="Google Shape;10;p2"/>
          <p:cNvSpPr/>
          <p:nvPr/>
        </p:nvSpPr>
        <p:spPr>
          <a:xfrm flipH="1">
            <a:off x="8246400" y="5661233"/>
            <a:ext cx="897600" cy="1196700"/>
          </a:xfrm>
          <a:prstGeom prst="rtTriangle">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 name="Google Shape;11;p2"/>
          <p:cNvSpPr/>
          <p:nvPr/>
        </p:nvSpPr>
        <p:spPr>
          <a:xfrm flipH="1">
            <a:off x="8246400" y="5661167"/>
            <a:ext cx="897600" cy="1196700"/>
          </a:xfrm>
          <a:prstGeom prst="round1Rect">
            <a:avLst>
              <a:gd fmla="val 16667" name="adj"/>
            </a:avLst>
          </a:prstGeom>
          <a:solidFill>
            <a:schemeClr val="lt1">
              <a:alpha val="6808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2"/>
          <p:cNvSpPr txBox="1"/>
          <p:nvPr>
            <p:ph type="ctrTitle"/>
          </p:nvPr>
        </p:nvSpPr>
        <p:spPr>
          <a:xfrm>
            <a:off x="390525" y="2425700"/>
            <a:ext cx="8222100" cy="1244700"/>
          </a:xfrm>
          <a:prstGeom prst="rect">
            <a:avLst/>
          </a:prstGeom>
        </p:spPr>
        <p:txBody>
          <a:bodyPr anchorCtr="0" anchor="b" bIns="91425" lIns="91425" spcFirstLastPara="1" rIns="91425" wrap="square" tIns="91425"/>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13" name="Google Shape;13;p2"/>
          <p:cNvSpPr txBox="1"/>
          <p:nvPr>
            <p:ph idx="1" type="subTitle"/>
          </p:nvPr>
        </p:nvSpPr>
        <p:spPr>
          <a:xfrm>
            <a:off x="390525" y="3718840"/>
            <a:ext cx="8222100" cy="577200"/>
          </a:xfrm>
          <a:prstGeom prst="rect">
            <a:avLst/>
          </a:prstGeom>
        </p:spPr>
        <p:txBody>
          <a:bodyPr anchorCtr="0" anchor="t" bIns="91425" lIns="91425" spcFirstLastPara="1" rIns="91425" wrap="square" tIns="91425"/>
          <a:lstStyle>
            <a:lvl1pPr lvl="0">
              <a:lnSpc>
                <a:spcPct val="100000"/>
              </a:lnSpc>
              <a:spcBef>
                <a:spcPts val="0"/>
              </a:spcBef>
              <a:spcAft>
                <a:spcPts val="0"/>
              </a:spcAft>
              <a:buClr>
                <a:schemeClr val="lt1"/>
              </a:buClr>
              <a:buSzPts val="1800"/>
              <a:buNone/>
              <a:defRPr>
                <a:solidFill>
                  <a:schemeClr val="lt1"/>
                </a:solidFill>
              </a:defRPr>
            </a:lvl1pPr>
            <a:lvl2pPr lvl="1">
              <a:lnSpc>
                <a:spcPct val="100000"/>
              </a:lnSpc>
              <a:spcBef>
                <a:spcPts val="0"/>
              </a:spcBef>
              <a:spcAft>
                <a:spcPts val="0"/>
              </a:spcAft>
              <a:buClr>
                <a:schemeClr val="lt1"/>
              </a:buClr>
              <a:buSzPts val="1800"/>
              <a:buNone/>
              <a:defRPr sz="1800">
                <a:solidFill>
                  <a:schemeClr val="lt1"/>
                </a:solidFill>
              </a:defRPr>
            </a:lvl2pPr>
            <a:lvl3pPr lvl="2">
              <a:lnSpc>
                <a:spcPct val="100000"/>
              </a:lnSpc>
              <a:spcBef>
                <a:spcPts val="0"/>
              </a:spcBef>
              <a:spcAft>
                <a:spcPts val="0"/>
              </a:spcAft>
              <a:buClr>
                <a:schemeClr val="lt1"/>
              </a:buClr>
              <a:buSzPts val="1800"/>
              <a:buNone/>
              <a:defRPr sz="1800">
                <a:solidFill>
                  <a:schemeClr val="lt1"/>
                </a:solidFill>
              </a:defRPr>
            </a:lvl3pPr>
            <a:lvl4pPr lvl="3">
              <a:lnSpc>
                <a:spcPct val="100000"/>
              </a:lnSpc>
              <a:spcBef>
                <a:spcPts val="0"/>
              </a:spcBef>
              <a:spcAft>
                <a:spcPts val="0"/>
              </a:spcAft>
              <a:buClr>
                <a:schemeClr val="lt1"/>
              </a:buClr>
              <a:buSzPts val="1800"/>
              <a:buNone/>
              <a:defRPr sz="1800">
                <a:solidFill>
                  <a:schemeClr val="lt1"/>
                </a:solidFill>
              </a:defRPr>
            </a:lvl4pPr>
            <a:lvl5pPr lvl="4">
              <a:lnSpc>
                <a:spcPct val="100000"/>
              </a:lnSpc>
              <a:spcBef>
                <a:spcPts val="0"/>
              </a:spcBef>
              <a:spcAft>
                <a:spcPts val="0"/>
              </a:spcAft>
              <a:buClr>
                <a:schemeClr val="lt1"/>
              </a:buClr>
              <a:buSzPts val="1800"/>
              <a:buNone/>
              <a:defRPr sz="1800">
                <a:solidFill>
                  <a:schemeClr val="lt1"/>
                </a:solidFill>
              </a:defRPr>
            </a:lvl5pPr>
            <a:lvl6pPr lvl="5">
              <a:lnSpc>
                <a:spcPct val="100000"/>
              </a:lnSpc>
              <a:spcBef>
                <a:spcPts val="0"/>
              </a:spcBef>
              <a:spcAft>
                <a:spcPts val="0"/>
              </a:spcAft>
              <a:buClr>
                <a:schemeClr val="lt1"/>
              </a:buClr>
              <a:buSzPts val="1800"/>
              <a:buNone/>
              <a:defRPr sz="1800">
                <a:solidFill>
                  <a:schemeClr val="lt1"/>
                </a:solidFill>
              </a:defRPr>
            </a:lvl6pPr>
            <a:lvl7pPr lvl="6">
              <a:lnSpc>
                <a:spcPct val="100000"/>
              </a:lnSpc>
              <a:spcBef>
                <a:spcPts val="0"/>
              </a:spcBef>
              <a:spcAft>
                <a:spcPts val="0"/>
              </a:spcAft>
              <a:buClr>
                <a:schemeClr val="lt1"/>
              </a:buClr>
              <a:buSzPts val="1800"/>
              <a:buNone/>
              <a:defRPr sz="1800">
                <a:solidFill>
                  <a:schemeClr val="lt1"/>
                </a:solidFill>
              </a:defRPr>
            </a:lvl7pPr>
            <a:lvl8pPr lvl="7">
              <a:lnSpc>
                <a:spcPct val="100000"/>
              </a:lnSpc>
              <a:spcBef>
                <a:spcPts val="0"/>
              </a:spcBef>
              <a:spcAft>
                <a:spcPts val="0"/>
              </a:spcAft>
              <a:buClr>
                <a:schemeClr val="lt1"/>
              </a:buClr>
              <a:buSzPts val="1800"/>
              <a:buNone/>
              <a:defRPr sz="1800">
                <a:solidFill>
                  <a:schemeClr val="lt1"/>
                </a:solidFill>
              </a:defRPr>
            </a:lvl8pPr>
            <a:lvl9pPr lvl="8">
              <a:lnSpc>
                <a:spcPct val="100000"/>
              </a:lnSpc>
              <a:spcBef>
                <a:spcPts val="0"/>
              </a:spcBef>
              <a:spcAft>
                <a:spcPts val="0"/>
              </a:spcAft>
              <a:buClr>
                <a:schemeClr val="lt1"/>
              </a:buClr>
              <a:buSzPts val="1800"/>
              <a:buNone/>
              <a:defRPr sz="1800">
                <a:solidFill>
                  <a:schemeClr val="lt1"/>
                </a:solidFill>
              </a:defRPr>
            </a:lvl9pPr>
          </a:lstStyle>
          <a:p/>
        </p:txBody>
      </p:sp>
      <p:sp>
        <p:nvSpPr>
          <p:cNvPr id="14" name="Google Shape;14;p2"/>
          <p:cNvSpPr txBox="1"/>
          <p:nvPr>
            <p:ph idx="12" type="sldNum"/>
          </p:nvPr>
        </p:nvSpPr>
        <p:spPr>
          <a:xfrm>
            <a:off x="8523541" y="6260831"/>
            <a:ext cx="548700" cy="5247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15" name="Shape 15"/>
        <p:cNvGrpSpPr/>
        <p:nvPr/>
      </p:nvGrpSpPr>
      <p:grpSpPr>
        <a:xfrm>
          <a:off x="0" y="0"/>
          <a:ext cx="0" cy="0"/>
          <a:chOff x="0" y="0"/>
          <a:chExt cx="0" cy="0"/>
        </a:xfrm>
      </p:grpSpPr>
      <p:sp>
        <p:nvSpPr>
          <p:cNvPr id="16" name="Google Shape;16;p3"/>
          <p:cNvSpPr txBox="1"/>
          <p:nvPr>
            <p:ph type="title"/>
          </p:nvPr>
        </p:nvSpPr>
        <p:spPr>
          <a:xfrm>
            <a:off x="460950" y="2753800"/>
            <a:ext cx="8222100" cy="1350300"/>
          </a:xfrm>
          <a:prstGeom prst="rect">
            <a:avLst/>
          </a:prstGeom>
        </p:spPr>
        <p:txBody>
          <a:bodyPr anchorCtr="0" anchor="ctr" bIns="91425" lIns="91425" spcFirstLastPara="1" rIns="91425" wrap="square" tIns="91425"/>
          <a:lstStyle>
            <a:lvl1pPr lvl="0">
              <a:spcBef>
                <a:spcPts val="0"/>
              </a:spcBef>
              <a:spcAft>
                <a:spcPts val="0"/>
              </a:spcAft>
              <a:buSzPts val="4200"/>
              <a:buNone/>
              <a:defRPr sz="4200"/>
            </a:lvl1pPr>
            <a:lvl2pPr lvl="1">
              <a:spcBef>
                <a:spcPts val="0"/>
              </a:spcBef>
              <a:spcAft>
                <a:spcPts val="0"/>
              </a:spcAft>
              <a:buSzPts val="4200"/>
              <a:buNone/>
              <a:defRPr sz="4200"/>
            </a:lvl2pPr>
            <a:lvl3pPr lvl="2">
              <a:spcBef>
                <a:spcPts val="0"/>
              </a:spcBef>
              <a:spcAft>
                <a:spcPts val="0"/>
              </a:spcAft>
              <a:buSzPts val="4200"/>
              <a:buNone/>
              <a:defRPr sz="4200"/>
            </a:lvl3pPr>
            <a:lvl4pPr lvl="3">
              <a:spcBef>
                <a:spcPts val="0"/>
              </a:spcBef>
              <a:spcAft>
                <a:spcPts val="0"/>
              </a:spcAft>
              <a:buSzPts val="4200"/>
              <a:buNone/>
              <a:defRPr sz="4200"/>
            </a:lvl4pPr>
            <a:lvl5pPr lvl="4">
              <a:spcBef>
                <a:spcPts val="0"/>
              </a:spcBef>
              <a:spcAft>
                <a:spcPts val="0"/>
              </a:spcAft>
              <a:buSzPts val="4200"/>
              <a:buNone/>
              <a:defRPr sz="4200"/>
            </a:lvl5pPr>
            <a:lvl6pPr lvl="5">
              <a:spcBef>
                <a:spcPts val="0"/>
              </a:spcBef>
              <a:spcAft>
                <a:spcPts val="0"/>
              </a:spcAft>
              <a:buSzPts val="4200"/>
              <a:buNone/>
              <a:defRPr sz="4200"/>
            </a:lvl6pPr>
            <a:lvl7pPr lvl="6">
              <a:spcBef>
                <a:spcPts val="0"/>
              </a:spcBef>
              <a:spcAft>
                <a:spcPts val="0"/>
              </a:spcAft>
              <a:buSzPts val="4200"/>
              <a:buNone/>
              <a:defRPr sz="4200"/>
            </a:lvl7pPr>
            <a:lvl8pPr lvl="7">
              <a:spcBef>
                <a:spcPts val="0"/>
              </a:spcBef>
              <a:spcAft>
                <a:spcPts val="0"/>
              </a:spcAft>
              <a:buSzPts val="4200"/>
              <a:buNone/>
              <a:defRPr sz="4200"/>
            </a:lvl8pPr>
            <a:lvl9pPr lvl="8">
              <a:spcBef>
                <a:spcPts val="0"/>
              </a:spcBef>
              <a:spcAft>
                <a:spcPts val="0"/>
              </a:spcAft>
              <a:buSzPts val="4200"/>
              <a:buNone/>
              <a:defRPr sz="4200"/>
            </a:lvl9pPr>
          </a:lstStyle>
          <a:p/>
        </p:txBody>
      </p:sp>
      <p:sp>
        <p:nvSpPr>
          <p:cNvPr id="17" name="Google Shape;17;p3"/>
          <p:cNvSpPr txBox="1"/>
          <p:nvPr>
            <p:ph idx="12" type="sldNum"/>
          </p:nvPr>
        </p:nvSpPr>
        <p:spPr>
          <a:xfrm>
            <a:off x="8523541" y="6260831"/>
            <a:ext cx="548700" cy="524700"/>
          </a:xfrm>
          <a:prstGeom prst="rect">
            <a:avLst/>
          </a:prstGeom>
        </p:spPr>
        <p:txBody>
          <a:bodyPr anchorCtr="0" anchor="ctr" bIns="91425" lIns="91425" spcFirstLastPara="1" rIns="91425" wrap="square" tIns="91425">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GB"/>
              <a:t>‹#›</a:t>
            </a:fld>
            <a:endParaRPr/>
          </a:p>
        </p:txBody>
      </p:sp>
      <p:pic>
        <p:nvPicPr>
          <p:cNvPr descr="blueprint.png" id="18" name="Google Shape;18;p3"/>
          <p:cNvPicPr preferRelativeResize="0"/>
          <p:nvPr/>
        </p:nvPicPr>
        <p:blipFill rotWithShape="1">
          <a:blip r:embed="rId2">
            <a:alphaModFix/>
          </a:blip>
          <a:srcRect b="3297" l="0" r="3297" t="0"/>
          <a:stretch/>
        </p:blipFill>
        <p:spPr>
          <a:xfrm>
            <a:off x="0" y="0"/>
            <a:ext cx="9144000" cy="6858000"/>
          </a:xfrm>
          <a:prstGeom prst="rect">
            <a:avLst/>
          </a:prstGeom>
          <a:noFill/>
          <a:ln>
            <a:noFill/>
          </a:ln>
        </p:spPr>
      </p:pic>
      <p:sp>
        <p:nvSpPr>
          <p:cNvPr id="19" name="Google Shape;19;p3"/>
          <p:cNvSpPr/>
          <p:nvPr/>
        </p:nvSpPr>
        <p:spPr>
          <a:xfrm>
            <a:off x="128400" y="128397"/>
            <a:ext cx="8889600" cy="6593700"/>
          </a:xfrm>
          <a:prstGeom prst="rect">
            <a:avLst/>
          </a:prstGeom>
          <a:no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20" name="Shape 20"/>
        <p:cNvGrpSpPr/>
        <p:nvPr/>
      </p:nvGrpSpPr>
      <p:grpSpPr>
        <a:xfrm>
          <a:off x="0" y="0"/>
          <a:ext cx="0" cy="0"/>
          <a:chOff x="0" y="0"/>
          <a:chExt cx="0" cy="0"/>
        </a:xfrm>
      </p:grpSpPr>
      <p:sp>
        <p:nvSpPr>
          <p:cNvPr id="21" name="Google Shape;21;p4"/>
          <p:cNvSpPr/>
          <p:nvPr/>
        </p:nvSpPr>
        <p:spPr>
          <a:xfrm flipH="1" rot="10800000">
            <a:off x="0" y="2247900"/>
            <a:ext cx="9144000" cy="46101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 name="Google Shape;22;p4"/>
          <p:cNvSpPr/>
          <p:nvPr/>
        </p:nvSpPr>
        <p:spPr>
          <a:xfrm>
            <a:off x="0" y="2248000"/>
            <a:ext cx="9144000" cy="1449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 name="Google Shape;23;p4"/>
          <p:cNvSpPr txBox="1"/>
          <p:nvPr>
            <p:ph type="title"/>
          </p:nvPr>
        </p:nvSpPr>
        <p:spPr>
          <a:xfrm>
            <a:off x="471900" y="984967"/>
            <a:ext cx="8222100" cy="1023600"/>
          </a:xfrm>
          <a:prstGeom prst="rect">
            <a:avLst/>
          </a:prstGeom>
        </p:spPr>
        <p:txBody>
          <a:bodyPr anchorCtr="0" anchor="b" bIns="91425" lIns="91425" spcFirstLastPara="1" rIns="91425" wrap="square" tIns="91425"/>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p:txBody>
      </p:sp>
      <p:sp>
        <p:nvSpPr>
          <p:cNvPr id="24" name="Google Shape;24;p4"/>
          <p:cNvSpPr txBox="1"/>
          <p:nvPr>
            <p:ph idx="1" type="body"/>
          </p:nvPr>
        </p:nvSpPr>
        <p:spPr>
          <a:xfrm>
            <a:off x="471900" y="2558767"/>
            <a:ext cx="8222100" cy="3613500"/>
          </a:xfrm>
          <a:prstGeom prst="rect">
            <a:avLst/>
          </a:prstGeom>
        </p:spPr>
        <p:txBody>
          <a:bodyPr anchorCtr="0" anchor="t" bIns="91425" lIns="91425" spcFirstLastPara="1" rIns="91425" wrap="square" tIns="91425"/>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25" name="Google Shape;25;p4"/>
          <p:cNvSpPr txBox="1"/>
          <p:nvPr>
            <p:ph idx="12" type="sldNum"/>
          </p:nvPr>
        </p:nvSpPr>
        <p:spPr>
          <a:xfrm>
            <a:off x="8523541" y="6260831"/>
            <a:ext cx="548700" cy="5247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26" name="Shape 26"/>
        <p:cNvGrpSpPr/>
        <p:nvPr/>
      </p:nvGrpSpPr>
      <p:grpSpPr>
        <a:xfrm>
          <a:off x="0" y="0"/>
          <a:ext cx="0" cy="0"/>
          <a:chOff x="0" y="0"/>
          <a:chExt cx="0" cy="0"/>
        </a:xfrm>
      </p:grpSpPr>
      <p:sp>
        <p:nvSpPr>
          <p:cNvPr id="27" name="Google Shape;27;p5"/>
          <p:cNvSpPr/>
          <p:nvPr/>
        </p:nvSpPr>
        <p:spPr>
          <a:xfrm flipH="1" rot="10800000">
            <a:off x="0" y="2247900"/>
            <a:ext cx="9144000" cy="46101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 name="Google Shape;28;p5"/>
          <p:cNvSpPr/>
          <p:nvPr/>
        </p:nvSpPr>
        <p:spPr>
          <a:xfrm>
            <a:off x="0" y="2248000"/>
            <a:ext cx="9144000" cy="1449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 name="Google Shape;29;p5"/>
          <p:cNvSpPr txBox="1"/>
          <p:nvPr>
            <p:ph type="title"/>
          </p:nvPr>
        </p:nvSpPr>
        <p:spPr>
          <a:xfrm>
            <a:off x="471900" y="984967"/>
            <a:ext cx="8222100" cy="1023600"/>
          </a:xfrm>
          <a:prstGeom prst="rect">
            <a:avLst/>
          </a:prstGeom>
        </p:spPr>
        <p:txBody>
          <a:bodyPr anchorCtr="0" anchor="b" bIns="91425" lIns="91425" spcFirstLastPara="1" rIns="91425" wrap="square" tIns="91425"/>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p:txBody>
      </p:sp>
      <p:sp>
        <p:nvSpPr>
          <p:cNvPr id="30" name="Google Shape;30;p5"/>
          <p:cNvSpPr txBox="1"/>
          <p:nvPr>
            <p:ph idx="1" type="body"/>
          </p:nvPr>
        </p:nvSpPr>
        <p:spPr>
          <a:xfrm>
            <a:off x="471900" y="2558767"/>
            <a:ext cx="3999900" cy="3613500"/>
          </a:xfrm>
          <a:prstGeom prst="rect">
            <a:avLst/>
          </a:prstGeom>
        </p:spPr>
        <p:txBody>
          <a:bodyPr anchorCtr="0" anchor="t" bIns="91425" lIns="91425" spcFirstLastPara="1" rIns="91425" wrap="square" tIns="91425"/>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1" name="Google Shape;31;p5"/>
          <p:cNvSpPr txBox="1"/>
          <p:nvPr>
            <p:ph idx="2" type="body"/>
          </p:nvPr>
        </p:nvSpPr>
        <p:spPr>
          <a:xfrm>
            <a:off x="4694250" y="2558767"/>
            <a:ext cx="3999900" cy="3613500"/>
          </a:xfrm>
          <a:prstGeom prst="rect">
            <a:avLst/>
          </a:prstGeom>
        </p:spPr>
        <p:txBody>
          <a:bodyPr anchorCtr="0" anchor="t" bIns="91425" lIns="91425" spcFirstLastPara="1" rIns="91425" wrap="square" tIns="91425"/>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2" name="Google Shape;32;p5"/>
          <p:cNvSpPr txBox="1"/>
          <p:nvPr>
            <p:ph idx="12" type="sldNum"/>
          </p:nvPr>
        </p:nvSpPr>
        <p:spPr>
          <a:xfrm>
            <a:off x="8523541" y="6260831"/>
            <a:ext cx="548700" cy="5247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33" name="Shape 33"/>
        <p:cNvGrpSpPr/>
        <p:nvPr/>
      </p:nvGrpSpPr>
      <p:grpSpPr>
        <a:xfrm>
          <a:off x="0" y="0"/>
          <a:ext cx="0" cy="0"/>
          <a:chOff x="0" y="0"/>
          <a:chExt cx="0" cy="0"/>
        </a:xfrm>
      </p:grpSpPr>
      <p:pic>
        <p:nvPicPr>
          <p:cNvPr id="34" name="Google Shape;34;p6"/>
          <p:cNvPicPr preferRelativeResize="0"/>
          <p:nvPr/>
        </p:nvPicPr>
        <p:blipFill rotWithShape="1">
          <a:blip r:embed="rId2">
            <a:alphaModFix/>
          </a:blip>
          <a:srcRect b="32646" l="0" r="0" t="0"/>
          <a:stretch/>
        </p:blipFill>
        <p:spPr>
          <a:xfrm>
            <a:off x="0" y="0"/>
            <a:ext cx="9143999" cy="1179525"/>
          </a:xfrm>
          <a:prstGeom prst="rect">
            <a:avLst/>
          </a:prstGeom>
          <a:noFill/>
          <a:ln>
            <a:noFill/>
          </a:ln>
        </p:spPr>
      </p:pic>
      <p:sp>
        <p:nvSpPr>
          <p:cNvPr id="35" name="Google Shape;35;p6"/>
          <p:cNvSpPr/>
          <p:nvPr/>
        </p:nvSpPr>
        <p:spPr>
          <a:xfrm flipH="1" rot="10800000">
            <a:off x="0" y="1304700"/>
            <a:ext cx="9144000" cy="5553300"/>
          </a:xfrm>
          <a:prstGeom prst="rect">
            <a:avLst/>
          </a:pr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 name="Google Shape;36;p6"/>
          <p:cNvSpPr/>
          <p:nvPr/>
        </p:nvSpPr>
        <p:spPr>
          <a:xfrm>
            <a:off x="0" y="1179933"/>
            <a:ext cx="9144000" cy="1449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6"/>
          <p:cNvSpPr txBox="1"/>
          <p:nvPr>
            <p:ph type="title"/>
          </p:nvPr>
        </p:nvSpPr>
        <p:spPr>
          <a:xfrm>
            <a:off x="98250" y="250400"/>
            <a:ext cx="8826600" cy="803700"/>
          </a:xfrm>
          <a:prstGeom prst="rect">
            <a:avLst/>
          </a:prstGeom>
        </p:spPr>
        <p:txBody>
          <a:bodyPr anchorCtr="0" anchor="ctr" bIns="91425" lIns="91425" spcFirstLastPara="1" rIns="91425" wrap="square" tIns="91425"/>
          <a:lstStyle>
            <a:lvl1pPr lvl="0">
              <a:spcBef>
                <a:spcPts val="0"/>
              </a:spcBef>
              <a:spcAft>
                <a:spcPts val="0"/>
              </a:spcAft>
              <a:buSzPts val="1800"/>
              <a:buNone/>
              <a:defRPr sz="1800"/>
            </a:lvl1pPr>
            <a:lvl2pPr lvl="1">
              <a:spcBef>
                <a:spcPts val="0"/>
              </a:spcBef>
              <a:spcAft>
                <a:spcPts val="0"/>
              </a:spcAft>
              <a:buSzPts val="1800"/>
              <a:buNone/>
              <a:defRPr sz="1800"/>
            </a:lvl2pPr>
            <a:lvl3pPr lvl="2">
              <a:spcBef>
                <a:spcPts val="0"/>
              </a:spcBef>
              <a:spcAft>
                <a:spcPts val="0"/>
              </a:spcAft>
              <a:buSzPts val="1800"/>
              <a:buNone/>
              <a:defRPr sz="1800"/>
            </a:lvl3pPr>
            <a:lvl4pPr lvl="3">
              <a:spcBef>
                <a:spcPts val="0"/>
              </a:spcBef>
              <a:spcAft>
                <a:spcPts val="0"/>
              </a:spcAft>
              <a:buSzPts val="1800"/>
              <a:buNone/>
              <a:defRPr sz="1800"/>
            </a:lvl4pPr>
            <a:lvl5pPr lvl="4">
              <a:spcBef>
                <a:spcPts val="0"/>
              </a:spcBef>
              <a:spcAft>
                <a:spcPts val="0"/>
              </a:spcAft>
              <a:buSzPts val="1800"/>
              <a:buNone/>
              <a:defRPr sz="1800"/>
            </a:lvl5pPr>
            <a:lvl6pPr lvl="5">
              <a:spcBef>
                <a:spcPts val="0"/>
              </a:spcBef>
              <a:spcAft>
                <a:spcPts val="0"/>
              </a:spcAft>
              <a:buSzPts val="1800"/>
              <a:buNone/>
              <a:defRPr sz="1800"/>
            </a:lvl6pPr>
            <a:lvl7pPr lvl="6">
              <a:spcBef>
                <a:spcPts val="0"/>
              </a:spcBef>
              <a:spcAft>
                <a:spcPts val="0"/>
              </a:spcAft>
              <a:buSzPts val="1800"/>
              <a:buNone/>
              <a:defRPr sz="1800"/>
            </a:lvl7pPr>
            <a:lvl8pPr lvl="7">
              <a:spcBef>
                <a:spcPts val="0"/>
              </a:spcBef>
              <a:spcAft>
                <a:spcPts val="0"/>
              </a:spcAft>
              <a:buSzPts val="1800"/>
              <a:buNone/>
              <a:defRPr sz="1800"/>
            </a:lvl8pPr>
            <a:lvl9pPr lvl="8">
              <a:spcBef>
                <a:spcPts val="0"/>
              </a:spcBef>
              <a:spcAft>
                <a:spcPts val="0"/>
              </a:spcAft>
              <a:buSzPts val="1800"/>
              <a:buNone/>
              <a:defRPr sz="1800"/>
            </a:lvl9pPr>
          </a:lstStyle>
          <a:p/>
        </p:txBody>
      </p:sp>
      <p:sp>
        <p:nvSpPr>
          <p:cNvPr id="38" name="Google Shape;38;p6"/>
          <p:cNvSpPr txBox="1"/>
          <p:nvPr>
            <p:ph idx="12" type="sldNum"/>
          </p:nvPr>
        </p:nvSpPr>
        <p:spPr>
          <a:xfrm>
            <a:off x="8523541" y="6260831"/>
            <a:ext cx="548700" cy="5247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39" name="Shape 39"/>
        <p:cNvGrpSpPr/>
        <p:nvPr/>
      </p:nvGrpSpPr>
      <p:grpSpPr>
        <a:xfrm>
          <a:off x="0" y="0"/>
          <a:ext cx="0" cy="0"/>
          <a:chOff x="0" y="0"/>
          <a:chExt cx="0" cy="0"/>
        </a:xfrm>
      </p:grpSpPr>
      <p:grpSp>
        <p:nvGrpSpPr>
          <p:cNvPr id="40" name="Google Shape;40;p7"/>
          <p:cNvGrpSpPr/>
          <p:nvPr/>
        </p:nvGrpSpPr>
        <p:grpSpPr>
          <a:xfrm>
            <a:off x="-1" y="-10588"/>
            <a:ext cx="3350288" cy="6879226"/>
            <a:chOff x="4572174" y="-10438"/>
            <a:chExt cx="3350288" cy="6879226"/>
          </a:xfrm>
        </p:grpSpPr>
        <p:pic>
          <p:nvPicPr>
            <p:cNvPr id="41" name="Google Shape;41;p7"/>
            <p:cNvPicPr preferRelativeResize="0"/>
            <p:nvPr/>
          </p:nvPicPr>
          <p:blipFill rotWithShape="1">
            <a:blip r:embed="rId2">
              <a:alphaModFix/>
            </a:blip>
            <a:srcRect b="0" l="24772" r="0" t="0"/>
            <a:stretch/>
          </p:blipFill>
          <p:spPr>
            <a:xfrm rot="5400001">
              <a:off x="3607399" y="2553376"/>
              <a:ext cx="6878876" cy="1751248"/>
            </a:xfrm>
            <a:prstGeom prst="rect">
              <a:avLst/>
            </a:prstGeom>
            <a:noFill/>
            <a:ln>
              <a:noFill/>
            </a:ln>
          </p:spPr>
        </p:pic>
        <p:pic>
          <p:nvPicPr>
            <p:cNvPr id="42" name="Google Shape;42;p7"/>
            <p:cNvPicPr preferRelativeResize="0"/>
            <p:nvPr/>
          </p:nvPicPr>
          <p:blipFill rotWithShape="1">
            <a:blip r:embed="rId2">
              <a:alphaModFix/>
            </a:blip>
            <a:srcRect b="0" l="24772" r="0" t="0"/>
            <a:stretch/>
          </p:blipFill>
          <p:spPr>
            <a:xfrm rot="5400001">
              <a:off x="2008362" y="2553726"/>
              <a:ext cx="6878876" cy="1751248"/>
            </a:xfrm>
            <a:prstGeom prst="rect">
              <a:avLst/>
            </a:prstGeom>
            <a:noFill/>
            <a:ln>
              <a:noFill/>
            </a:ln>
          </p:spPr>
        </p:pic>
      </p:grpSp>
      <p:sp>
        <p:nvSpPr>
          <p:cNvPr id="43" name="Google Shape;43;p7"/>
          <p:cNvSpPr txBox="1"/>
          <p:nvPr/>
        </p:nvSpPr>
        <p:spPr>
          <a:xfrm flipH="1" rot="10800000">
            <a:off x="3276600" y="33"/>
            <a:ext cx="5867400" cy="68580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 name="Google Shape;44;p7"/>
          <p:cNvSpPr/>
          <p:nvPr/>
        </p:nvSpPr>
        <p:spPr>
          <a:xfrm rot="-5400000">
            <a:off x="-98100" y="3374700"/>
            <a:ext cx="68580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 name="Google Shape;45;p7"/>
          <p:cNvSpPr txBox="1"/>
          <p:nvPr>
            <p:ph type="title"/>
          </p:nvPr>
        </p:nvSpPr>
        <p:spPr>
          <a:xfrm>
            <a:off x="226078" y="477067"/>
            <a:ext cx="2808000" cy="1271100"/>
          </a:xfrm>
          <a:prstGeom prst="rect">
            <a:avLst/>
          </a:prstGeom>
        </p:spPr>
        <p:txBody>
          <a:bodyPr anchorCtr="0" anchor="b" bIns="91425" lIns="91425" spcFirstLastPara="1" rIns="91425" wrap="square" tIns="91425"/>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46" name="Google Shape;46;p7"/>
          <p:cNvSpPr txBox="1"/>
          <p:nvPr>
            <p:ph idx="1" type="body"/>
          </p:nvPr>
        </p:nvSpPr>
        <p:spPr>
          <a:xfrm>
            <a:off x="226075" y="1954400"/>
            <a:ext cx="2808000" cy="4218000"/>
          </a:xfrm>
          <a:prstGeom prst="rect">
            <a:avLst/>
          </a:prstGeom>
        </p:spPr>
        <p:txBody>
          <a:bodyPr anchorCtr="0" anchor="t" bIns="91425" lIns="91425" spcFirstLastPara="1" rIns="91425" wrap="square" tIns="91425"/>
          <a:lstStyle>
            <a:lvl1pPr indent="-304800" lvl="0" marL="457200">
              <a:spcBef>
                <a:spcPts val="0"/>
              </a:spcBef>
              <a:spcAft>
                <a:spcPts val="0"/>
              </a:spcAft>
              <a:buClr>
                <a:schemeClr val="lt1"/>
              </a:buClr>
              <a:buSzPts val="1200"/>
              <a:buChar char="●"/>
              <a:defRPr sz="1200">
                <a:solidFill>
                  <a:schemeClr val="lt1"/>
                </a:solidFill>
              </a:defRPr>
            </a:lvl1pPr>
            <a:lvl2pPr indent="-304800" lvl="1" marL="914400">
              <a:spcBef>
                <a:spcPts val="1600"/>
              </a:spcBef>
              <a:spcAft>
                <a:spcPts val="0"/>
              </a:spcAft>
              <a:buClr>
                <a:schemeClr val="lt1"/>
              </a:buClr>
              <a:buSzPts val="1200"/>
              <a:buChar char="○"/>
              <a:defRPr sz="1200">
                <a:solidFill>
                  <a:schemeClr val="lt1"/>
                </a:solidFill>
              </a:defRPr>
            </a:lvl2pPr>
            <a:lvl3pPr indent="-304800" lvl="2" marL="1371600">
              <a:spcBef>
                <a:spcPts val="1600"/>
              </a:spcBef>
              <a:spcAft>
                <a:spcPts val="0"/>
              </a:spcAft>
              <a:buClr>
                <a:schemeClr val="lt1"/>
              </a:buClr>
              <a:buSzPts val="1200"/>
              <a:buChar char="■"/>
              <a:defRPr sz="1200">
                <a:solidFill>
                  <a:schemeClr val="lt1"/>
                </a:solidFill>
              </a:defRPr>
            </a:lvl3pPr>
            <a:lvl4pPr indent="-304800" lvl="3" marL="1828800">
              <a:spcBef>
                <a:spcPts val="1600"/>
              </a:spcBef>
              <a:spcAft>
                <a:spcPts val="0"/>
              </a:spcAft>
              <a:buClr>
                <a:schemeClr val="lt1"/>
              </a:buClr>
              <a:buSzPts val="1200"/>
              <a:buChar char="●"/>
              <a:defRPr sz="1200">
                <a:solidFill>
                  <a:schemeClr val="lt1"/>
                </a:solidFill>
              </a:defRPr>
            </a:lvl4pPr>
            <a:lvl5pPr indent="-304800" lvl="4" marL="2286000">
              <a:spcBef>
                <a:spcPts val="1600"/>
              </a:spcBef>
              <a:spcAft>
                <a:spcPts val="0"/>
              </a:spcAft>
              <a:buClr>
                <a:schemeClr val="lt1"/>
              </a:buClr>
              <a:buSzPts val="1200"/>
              <a:buChar char="○"/>
              <a:defRPr sz="1200">
                <a:solidFill>
                  <a:schemeClr val="lt1"/>
                </a:solidFill>
              </a:defRPr>
            </a:lvl5pPr>
            <a:lvl6pPr indent="-304800" lvl="5" marL="2743200">
              <a:spcBef>
                <a:spcPts val="1600"/>
              </a:spcBef>
              <a:spcAft>
                <a:spcPts val="0"/>
              </a:spcAft>
              <a:buClr>
                <a:schemeClr val="lt1"/>
              </a:buClr>
              <a:buSzPts val="1200"/>
              <a:buChar char="■"/>
              <a:defRPr sz="1200">
                <a:solidFill>
                  <a:schemeClr val="lt1"/>
                </a:solidFill>
              </a:defRPr>
            </a:lvl6pPr>
            <a:lvl7pPr indent="-304800" lvl="6" marL="3200400">
              <a:spcBef>
                <a:spcPts val="1600"/>
              </a:spcBef>
              <a:spcAft>
                <a:spcPts val="0"/>
              </a:spcAft>
              <a:buClr>
                <a:schemeClr val="lt1"/>
              </a:buClr>
              <a:buSzPts val="1200"/>
              <a:buChar char="●"/>
              <a:defRPr sz="1200">
                <a:solidFill>
                  <a:schemeClr val="lt1"/>
                </a:solidFill>
              </a:defRPr>
            </a:lvl7pPr>
            <a:lvl8pPr indent="-304800" lvl="7" marL="3657600">
              <a:spcBef>
                <a:spcPts val="1600"/>
              </a:spcBef>
              <a:spcAft>
                <a:spcPts val="0"/>
              </a:spcAft>
              <a:buClr>
                <a:schemeClr val="lt1"/>
              </a:buClr>
              <a:buSzPts val="1200"/>
              <a:buChar char="○"/>
              <a:defRPr sz="1200">
                <a:solidFill>
                  <a:schemeClr val="lt1"/>
                </a:solidFill>
              </a:defRPr>
            </a:lvl8pPr>
            <a:lvl9pPr indent="-304800" lvl="8" marL="4114800">
              <a:spcBef>
                <a:spcPts val="1600"/>
              </a:spcBef>
              <a:spcAft>
                <a:spcPts val="1600"/>
              </a:spcAft>
              <a:buClr>
                <a:schemeClr val="lt1"/>
              </a:buClr>
              <a:buSzPts val="1200"/>
              <a:buChar char="■"/>
              <a:defRPr sz="1200">
                <a:solidFill>
                  <a:schemeClr val="lt1"/>
                </a:solidFill>
              </a:defRPr>
            </a:lvl9pPr>
          </a:lstStyle>
          <a:p/>
        </p:txBody>
      </p:sp>
      <p:sp>
        <p:nvSpPr>
          <p:cNvPr id="47" name="Google Shape;47;p7"/>
          <p:cNvSpPr txBox="1"/>
          <p:nvPr>
            <p:ph idx="12" type="sldNum"/>
          </p:nvPr>
        </p:nvSpPr>
        <p:spPr>
          <a:xfrm>
            <a:off x="8523541" y="6260831"/>
            <a:ext cx="548700" cy="5247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spTree>
      <p:nvGrpSpPr>
        <p:cNvPr id="48" name="Shape 48"/>
        <p:cNvGrpSpPr/>
        <p:nvPr/>
      </p:nvGrpSpPr>
      <p:grpSpPr>
        <a:xfrm>
          <a:off x="0" y="0"/>
          <a:ext cx="0" cy="0"/>
          <a:chOff x="0" y="0"/>
          <a:chExt cx="0" cy="0"/>
        </a:xfrm>
      </p:grpSpPr>
      <p:sp>
        <p:nvSpPr>
          <p:cNvPr id="49" name="Google Shape;49;p8"/>
          <p:cNvSpPr txBox="1"/>
          <p:nvPr>
            <p:ph type="title"/>
          </p:nvPr>
        </p:nvSpPr>
        <p:spPr>
          <a:xfrm>
            <a:off x="490250" y="651000"/>
            <a:ext cx="6227100" cy="5454300"/>
          </a:xfrm>
          <a:prstGeom prst="rect">
            <a:avLst/>
          </a:prstGeom>
        </p:spPr>
        <p:txBody>
          <a:bodyPr anchorCtr="0" anchor="ctr" bIns="91425" lIns="91425" spcFirstLastPara="1" rIns="91425" wrap="square" tIns="91425"/>
          <a:lstStyle>
            <a:lvl1pPr lvl="0">
              <a:spcBef>
                <a:spcPts val="0"/>
              </a:spcBef>
              <a:spcAft>
                <a:spcPts val="0"/>
              </a:spcAft>
              <a:buSzPts val="6000"/>
              <a:buNone/>
              <a:defRPr sz="6000"/>
            </a:lvl1pPr>
            <a:lvl2pPr lvl="1">
              <a:spcBef>
                <a:spcPts val="0"/>
              </a:spcBef>
              <a:spcAft>
                <a:spcPts val="0"/>
              </a:spcAft>
              <a:buSzPts val="6000"/>
              <a:buNone/>
              <a:defRPr sz="6000"/>
            </a:lvl2pPr>
            <a:lvl3pPr lvl="2">
              <a:spcBef>
                <a:spcPts val="0"/>
              </a:spcBef>
              <a:spcAft>
                <a:spcPts val="0"/>
              </a:spcAft>
              <a:buSzPts val="6000"/>
              <a:buNone/>
              <a:defRPr sz="6000"/>
            </a:lvl3pPr>
            <a:lvl4pPr lvl="3">
              <a:spcBef>
                <a:spcPts val="0"/>
              </a:spcBef>
              <a:spcAft>
                <a:spcPts val="0"/>
              </a:spcAft>
              <a:buSzPts val="6000"/>
              <a:buNone/>
              <a:defRPr sz="6000"/>
            </a:lvl4pPr>
            <a:lvl5pPr lvl="4">
              <a:spcBef>
                <a:spcPts val="0"/>
              </a:spcBef>
              <a:spcAft>
                <a:spcPts val="0"/>
              </a:spcAft>
              <a:buSzPts val="6000"/>
              <a:buNone/>
              <a:defRPr sz="6000"/>
            </a:lvl5pPr>
            <a:lvl6pPr lvl="5">
              <a:spcBef>
                <a:spcPts val="0"/>
              </a:spcBef>
              <a:spcAft>
                <a:spcPts val="0"/>
              </a:spcAft>
              <a:buSzPts val="6000"/>
              <a:buNone/>
              <a:defRPr sz="6000"/>
            </a:lvl6pPr>
            <a:lvl7pPr lvl="6">
              <a:spcBef>
                <a:spcPts val="0"/>
              </a:spcBef>
              <a:spcAft>
                <a:spcPts val="0"/>
              </a:spcAft>
              <a:buSzPts val="6000"/>
              <a:buNone/>
              <a:defRPr sz="6000"/>
            </a:lvl7pPr>
            <a:lvl8pPr lvl="7">
              <a:spcBef>
                <a:spcPts val="0"/>
              </a:spcBef>
              <a:spcAft>
                <a:spcPts val="0"/>
              </a:spcAft>
              <a:buSzPts val="6000"/>
              <a:buNone/>
              <a:defRPr sz="6000"/>
            </a:lvl8pPr>
            <a:lvl9pPr lvl="8">
              <a:spcBef>
                <a:spcPts val="0"/>
              </a:spcBef>
              <a:spcAft>
                <a:spcPts val="0"/>
              </a:spcAft>
              <a:buSzPts val="6000"/>
              <a:buNone/>
              <a:defRPr sz="6000"/>
            </a:lvl9pPr>
          </a:lstStyle>
          <a:p/>
        </p:txBody>
      </p:sp>
      <p:sp>
        <p:nvSpPr>
          <p:cNvPr id="50" name="Google Shape;50;p8"/>
          <p:cNvSpPr txBox="1"/>
          <p:nvPr>
            <p:ph idx="12" type="sldNum"/>
          </p:nvPr>
        </p:nvSpPr>
        <p:spPr>
          <a:xfrm>
            <a:off x="8523541" y="6260831"/>
            <a:ext cx="548700" cy="524700"/>
          </a:xfrm>
          <a:prstGeom prst="rect">
            <a:avLst/>
          </a:prstGeom>
        </p:spPr>
        <p:txBody>
          <a:bodyPr anchorCtr="0" anchor="ctr" bIns="91425" lIns="91425" spcFirstLastPara="1" rIns="91425" wrap="square" tIns="91425">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51" name="Shape 51"/>
        <p:cNvGrpSpPr/>
        <p:nvPr/>
      </p:nvGrpSpPr>
      <p:grpSpPr>
        <a:xfrm>
          <a:off x="0" y="0"/>
          <a:ext cx="0" cy="0"/>
          <a:chOff x="0" y="0"/>
          <a:chExt cx="0" cy="0"/>
        </a:xfrm>
      </p:grpSpPr>
      <p:grpSp>
        <p:nvGrpSpPr>
          <p:cNvPr id="52" name="Google Shape;52;p9"/>
          <p:cNvGrpSpPr/>
          <p:nvPr/>
        </p:nvGrpSpPr>
        <p:grpSpPr>
          <a:xfrm>
            <a:off x="4572174" y="-10438"/>
            <a:ext cx="4602476" cy="6879226"/>
            <a:chOff x="4572174" y="-10438"/>
            <a:chExt cx="4602476" cy="6879226"/>
          </a:xfrm>
        </p:grpSpPr>
        <p:pic>
          <p:nvPicPr>
            <p:cNvPr id="53" name="Google Shape;53;p9"/>
            <p:cNvPicPr preferRelativeResize="0"/>
            <p:nvPr/>
          </p:nvPicPr>
          <p:blipFill rotWithShape="1">
            <a:blip r:embed="rId2">
              <a:alphaModFix/>
            </a:blip>
            <a:srcRect b="0" l="24772" r="0" t="0"/>
            <a:stretch/>
          </p:blipFill>
          <p:spPr>
            <a:xfrm rot="5400001">
              <a:off x="4859587" y="2553726"/>
              <a:ext cx="6878876" cy="1751248"/>
            </a:xfrm>
            <a:prstGeom prst="rect">
              <a:avLst/>
            </a:prstGeom>
            <a:noFill/>
            <a:ln>
              <a:noFill/>
            </a:ln>
          </p:spPr>
        </p:pic>
        <p:pic>
          <p:nvPicPr>
            <p:cNvPr id="54" name="Google Shape;54;p9"/>
            <p:cNvPicPr preferRelativeResize="0"/>
            <p:nvPr/>
          </p:nvPicPr>
          <p:blipFill rotWithShape="1">
            <a:blip r:embed="rId2">
              <a:alphaModFix/>
            </a:blip>
            <a:srcRect b="0" l="24772" r="0" t="0"/>
            <a:stretch/>
          </p:blipFill>
          <p:spPr>
            <a:xfrm rot="5400001">
              <a:off x="3150199" y="2553376"/>
              <a:ext cx="6878876" cy="1751248"/>
            </a:xfrm>
            <a:prstGeom prst="rect">
              <a:avLst/>
            </a:prstGeom>
            <a:noFill/>
            <a:ln>
              <a:noFill/>
            </a:ln>
          </p:spPr>
        </p:pic>
        <p:pic>
          <p:nvPicPr>
            <p:cNvPr id="55" name="Google Shape;55;p9"/>
            <p:cNvPicPr preferRelativeResize="0"/>
            <p:nvPr/>
          </p:nvPicPr>
          <p:blipFill rotWithShape="1">
            <a:blip r:embed="rId2">
              <a:alphaModFix/>
            </a:blip>
            <a:srcRect b="0" l="24772" r="0" t="0"/>
            <a:stretch/>
          </p:blipFill>
          <p:spPr>
            <a:xfrm rot="5400001">
              <a:off x="2008362" y="2553726"/>
              <a:ext cx="6878876" cy="1751248"/>
            </a:xfrm>
            <a:prstGeom prst="rect">
              <a:avLst/>
            </a:prstGeom>
            <a:noFill/>
            <a:ln>
              <a:noFill/>
            </a:ln>
          </p:spPr>
        </p:pic>
      </p:grpSp>
      <p:sp>
        <p:nvSpPr>
          <p:cNvPr id="56" name="Google Shape;56;p9"/>
          <p:cNvSpPr/>
          <p:nvPr/>
        </p:nvSpPr>
        <p:spPr>
          <a:xfrm flipH="1">
            <a:off x="0" y="0"/>
            <a:ext cx="4572000" cy="68580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 name="Google Shape;57;p9"/>
          <p:cNvSpPr txBox="1"/>
          <p:nvPr>
            <p:ph type="title"/>
          </p:nvPr>
        </p:nvSpPr>
        <p:spPr>
          <a:xfrm>
            <a:off x="265500" y="1644233"/>
            <a:ext cx="4045200" cy="1976400"/>
          </a:xfrm>
          <a:prstGeom prst="rect">
            <a:avLst/>
          </a:prstGeom>
        </p:spPr>
        <p:txBody>
          <a:bodyPr anchorCtr="0" anchor="b" bIns="91425" lIns="91425" spcFirstLastPara="1" rIns="91425" wrap="square" tIns="91425"/>
          <a:lstStyle>
            <a:lvl1pPr lvl="0" algn="ctr">
              <a:spcBef>
                <a:spcPts val="0"/>
              </a:spcBef>
              <a:spcAft>
                <a:spcPts val="0"/>
              </a:spcAft>
              <a:buClr>
                <a:schemeClr val="dk2"/>
              </a:buClr>
              <a:buSzPts val="4200"/>
              <a:buNone/>
              <a:defRPr sz="4200">
                <a:solidFill>
                  <a:schemeClr val="dk2"/>
                </a:solidFill>
              </a:defRPr>
            </a:lvl1pPr>
            <a:lvl2pPr lvl="1" algn="ctr">
              <a:spcBef>
                <a:spcPts val="0"/>
              </a:spcBef>
              <a:spcAft>
                <a:spcPts val="0"/>
              </a:spcAft>
              <a:buClr>
                <a:schemeClr val="dk2"/>
              </a:buClr>
              <a:buSzPts val="4200"/>
              <a:buNone/>
              <a:defRPr sz="4200">
                <a:solidFill>
                  <a:schemeClr val="dk2"/>
                </a:solidFill>
              </a:defRPr>
            </a:lvl2pPr>
            <a:lvl3pPr lvl="2" algn="ctr">
              <a:spcBef>
                <a:spcPts val="0"/>
              </a:spcBef>
              <a:spcAft>
                <a:spcPts val="0"/>
              </a:spcAft>
              <a:buClr>
                <a:schemeClr val="dk2"/>
              </a:buClr>
              <a:buSzPts val="4200"/>
              <a:buNone/>
              <a:defRPr sz="4200">
                <a:solidFill>
                  <a:schemeClr val="dk2"/>
                </a:solidFill>
              </a:defRPr>
            </a:lvl3pPr>
            <a:lvl4pPr lvl="3" algn="ctr">
              <a:spcBef>
                <a:spcPts val="0"/>
              </a:spcBef>
              <a:spcAft>
                <a:spcPts val="0"/>
              </a:spcAft>
              <a:buClr>
                <a:schemeClr val="dk2"/>
              </a:buClr>
              <a:buSzPts val="4200"/>
              <a:buNone/>
              <a:defRPr sz="4200">
                <a:solidFill>
                  <a:schemeClr val="dk2"/>
                </a:solidFill>
              </a:defRPr>
            </a:lvl4pPr>
            <a:lvl5pPr lvl="4" algn="ctr">
              <a:spcBef>
                <a:spcPts val="0"/>
              </a:spcBef>
              <a:spcAft>
                <a:spcPts val="0"/>
              </a:spcAft>
              <a:buClr>
                <a:schemeClr val="dk2"/>
              </a:buClr>
              <a:buSzPts val="4200"/>
              <a:buNone/>
              <a:defRPr sz="4200">
                <a:solidFill>
                  <a:schemeClr val="dk2"/>
                </a:solidFill>
              </a:defRPr>
            </a:lvl5pPr>
            <a:lvl6pPr lvl="5" algn="ctr">
              <a:spcBef>
                <a:spcPts val="0"/>
              </a:spcBef>
              <a:spcAft>
                <a:spcPts val="0"/>
              </a:spcAft>
              <a:buClr>
                <a:schemeClr val="dk2"/>
              </a:buClr>
              <a:buSzPts val="4200"/>
              <a:buNone/>
              <a:defRPr sz="4200">
                <a:solidFill>
                  <a:schemeClr val="dk2"/>
                </a:solidFill>
              </a:defRPr>
            </a:lvl6pPr>
            <a:lvl7pPr lvl="6" algn="ctr">
              <a:spcBef>
                <a:spcPts val="0"/>
              </a:spcBef>
              <a:spcAft>
                <a:spcPts val="0"/>
              </a:spcAft>
              <a:buClr>
                <a:schemeClr val="dk2"/>
              </a:buClr>
              <a:buSzPts val="4200"/>
              <a:buNone/>
              <a:defRPr sz="4200">
                <a:solidFill>
                  <a:schemeClr val="dk2"/>
                </a:solidFill>
              </a:defRPr>
            </a:lvl7pPr>
            <a:lvl8pPr lvl="7" algn="ctr">
              <a:spcBef>
                <a:spcPts val="0"/>
              </a:spcBef>
              <a:spcAft>
                <a:spcPts val="0"/>
              </a:spcAft>
              <a:buClr>
                <a:schemeClr val="dk2"/>
              </a:buClr>
              <a:buSzPts val="4200"/>
              <a:buNone/>
              <a:defRPr sz="4200">
                <a:solidFill>
                  <a:schemeClr val="dk2"/>
                </a:solidFill>
              </a:defRPr>
            </a:lvl8pPr>
            <a:lvl9pPr lvl="8" algn="ctr">
              <a:spcBef>
                <a:spcPts val="0"/>
              </a:spcBef>
              <a:spcAft>
                <a:spcPts val="0"/>
              </a:spcAft>
              <a:buClr>
                <a:schemeClr val="dk2"/>
              </a:buClr>
              <a:buSzPts val="4200"/>
              <a:buNone/>
              <a:defRPr sz="4200">
                <a:solidFill>
                  <a:schemeClr val="dk2"/>
                </a:solidFill>
              </a:defRPr>
            </a:lvl9pPr>
          </a:lstStyle>
          <a:p/>
        </p:txBody>
      </p:sp>
      <p:sp>
        <p:nvSpPr>
          <p:cNvPr id="58" name="Google Shape;58;p9"/>
          <p:cNvSpPr txBox="1"/>
          <p:nvPr>
            <p:ph idx="1" type="subTitle"/>
          </p:nvPr>
        </p:nvSpPr>
        <p:spPr>
          <a:xfrm>
            <a:off x="265500" y="3705956"/>
            <a:ext cx="4045200" cy="1646700"/>
          </a:xfrm>
          <a:prstGeom prst="rect">
            <a:avLst/>
          </a:prstGeom>
        </p:spPr>
        <p:txBody>
          <a:bodyPr anchorCtr="0" anchor="t" bIns="91425" lIns="91425" spcFirstLastPara="1" rIns="91425" wrap="square" tIns="91425"/>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59" name="Google Shape;59;p9"/>
          <p:cNvSpPr txBox="1"/>
          <p:nvPr>
            <p:ph idx="2" type="body"/>
          </p:nvPr>
        </p:nvSpPr>
        <p:spPr>
          <a:xfrm>
            <a:off x="4939500" y="965600"/>
            <a:ext cx="3837000" cy="4926900"/>
          </a:xfrm>
          <a:prstGeom prst="rect">
            <a:avLst/>
          </a:prstGeom>
        </p:spPr>
        <p:txBody>
          <a:bodyPr anchorCtr="0" anchor="ctr" bIns="91425" lIns="91425" spcFirstLastPara="1" rIns="91425" wrap="square" tIns="91425"/>
          <a:lstStyle>
            <a:lvl1pPr indent="-342900" lvl="0" marL="457200">
              <a:spcBef>
                <a:spcPts val="0"/>
              </a:spcBef>
              <a:spcAft>
                <a:spcPts val="0"/>
              </a:spcAft>
              <a:buClr>
                <a:schemeClr val="lt1"/>
              </a:buClr>
              <a:buSzPts val="1800"/>
              <a:buChar char="●"/>
              <a:defRPr>
                <a:solidFill>
                  <a:schemeClr val="lt1"/>
                </a:solidFill>
              </a:defRPr>
            </a:lvl1pPr>
            <a:lvl2pPr indent="-317500" lvl="1" marL="914400">
              <a:spcBef>
                <a:spcPts val="1600"/>
              </a:spcBef>
              <a:spcAft>
                <a:spcPts val="0"/>
              </a:spcAft>
              <a:buClr>
                <a:schemeClr val="lt1"/>
              </a:buClr>
              <a:buSzPts val="1400"/>
              <a:buChar char="○"/>
              <a:defRPr>
                <a:solidFill>
                  <a:schemeClr val="lt1"/>
                </a:solidFill>
              </a:defRPr>
            </a:lvl2pPr>
            <a:lvl3pPr indent="-317500" lvl="2" marL="1371600">
              <a:spcBef>
                <a:spcPts val="1600"/>
              </a:spcBef>
              <a:spcAft>
                <a:spcPts val="0"/>
              </a:spcAft>
              <a:buClr>
                <a:schemeClr val="lt1"/>
              </a:buClr>
              <a:buSzPts val="1400"/>
              <a:buChar char="■"/>
              <a:defRPr>
                <a:solidFill>
                  <a:schemeClr val="lt1"/>
                </a:solidFill>
              </a:defRPr>
            </a:lvl3pPr>
            <a:lvl4pPr indent="-317500" lvl="3" marL="1828800">
              <a:spcBef>
                <a:spcPts val="1600"/>
              </a:spcBef>
              <a:spcAft>
                <a:spcPts val="0"/>
              </a:spcAft>
              <a:buClr>
                <a:schemeClr val="lt1"/>
              </a:buClr>
              <a:buSzPts val="1400"/>
              <a:buChar char="●"/>
              <a:defRPr>
                <a:solidFill>
                  <a:schemeClr val="lt1"/>
                </a:solidFill>
              </a:defRPr>
            </a:lvl4pPr>
            <a:lvl5pPr indent="-317500" lvl="4" marL="2286000">
              <a:spcBef>
                <a:spcPts val="1600"/>
              </a:spcBef>
              <a:spcAft>
                <a:spcPts val="0"/>
              </a:spcAft>
              <a:buClr>
                <a:schemeClr val="lt1"/>
              </a:buClr>
              <a:buSzPts val="1400"/>
              <a:buChar char="○"/>
              <a:defRPr>
                <a:solidFill>
                  <a:schemeClr val="lt1"/>
                </a:solidFill>
              </a:defRPr>
            </a:lvl5pPr>
            <a:lvl6pPr indent="-317500" lvl="5" marL="2743200">
              <a:spcBef>
                <a:spcPts val="1600"/>
              </a:spcBef>
              <a:spcAft>
                <a:spcPts val="0"/>
              </a:spcAft>
              <a:buClr>
                <a:schemeClr val="lt1"/>
              </a:buClr>
              <a:buSzPts val="1400"/>
              <a:buChar char="■"/>
              <a:defRPr>
                <a:solidFill>
                  <a:schemeClr val="lt1"/>
                </a:solidFill>
              </a:defRPr>
            </a:lvl6pPr>
            <a:lvl7pPr indent="-317500" lvl="6" marL="3200400">
              <a:spcBef>
                <a:spcPts val="1600"/>
              </a:spcBef>
              <a:spcAft>
                <a:spcPts val="0"/>
              </a:spcAft>
              <a:buClr>
                <a:schemeClr val="lt1"/>
              </a:buClr>
              <a:buSzPts val="1400"/>
              <a:buChar char="●"/>
              <a:defRPr>
                <a:solidFill>
                  <a:schemeClr val="lt1"/>
                </a:solidFill>
              </a:defRPr>
            </a:lvl7pPr>
            <a:lvl8pPr indent="-317500" lvl="7" marL="3657600">
              <a:spcBef>
                <a:spcPts val="1600"/>
              </a:spcBef>
              <a:spcAft>
                <a:spcPts val="0"/>
              </a:spcAft>
              <a:buClr>
                <a:schemeClr val="lt1"/>
              </a:buClr>
              <a:buSzPts val="1400"/>
              <a:buChar char="○"/>
              <a:defRPr>
                <a:solidFill>
                  <a:schemeClr val="lt1"/>
                </a:solidFill>
              </a:defRPr>
            </a:lvl8pPr>
            <a:lvl9pPr indent="-317500" lvl="8" marL="4114800">
              <a:spcBef>
                <a:spcPts val="1600"/>
              </a:spcBef>
              <a:spcAft>
                <a:spcPts val="1600"/>
              </a:spcAft>
              <a:buClr>
                <a:schemeClr val="lt1"/>
              </a:buClr>
              <a:buSzPts val="1400"/>
              <a:buChar char="■"/>
              <a:defRPr>
                <a:solidFill>
                  <a:schemeClr val="lt1"/>
                </a:solidFill>
              </a:defRPr>
            </a:lvl9pPr>
          </a:lstStyle>
          <a:p/>
        </p:txBody>
      </p:sp>
      <p:sp>
        <p:nvSpPr>
          <p:cNvPr id="60" name="Google Shape;60;p9"/>
          <p:cNvSpPr txBox="1"/>
          <p:nvPr>
            <p:ph idx="12" type="sldNum"/>
          </p:nvPr>
        </p:nvSpPr>
        <p:spPr>
          <a:xfrm>
            <a:off x="8523541" y="6260831"/>
            <a:ext cx="548700" cy="524700"/>
          </a:xfrm>
          <a:prstGeom prst="rect">
            <a:avLst/>
          </a:prstGeom>
        </p:spPr>
        <p:txBody>
          <a:bodyPr anchorCtr="0" anchor="ctr" bIns="91425" lIns="91425" spcFirstLastPara="1" rIns="91425" wrap="square" tIns="91425">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GB"/>
              <a:t>‹#›</a:t>
            </a:fld>
            <a:endParaRPr/>
          </a:p>
        </p:txBody>
      </p:sp>
      <p:sp>
        <p:nvSpPr>
          <p:cNvPr id="61" name="Google Shape;61;p9"/>
          <p:cNvSpPr/>
          <p:nvPr/>
        </p:nvSpPr>
        <p:spPr>
          <a:xfrm rot="5400000">
            <a:off x="1089325" y="3375050"/>
            <a:ext cx="68571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62" name="Shape 62"/>
        <p:cNvGrpSpPr/>
        <p:nvPr/>
      </p:nvGrpSpPr>
      <p:grpSpPr>
        <a:xfrm>
          <a:off x="0" y="0"/>
          <a:ext cx="0" cy="0"/>
          <a:chOff x="0" y="0"/>
          <a:chExt cx="0" cy="0"/>
        </a:xfrm>
      </p:grpSpPr>
      <p:sp>
        <p:nvSpPr>
          <p:cNvPr id="63" name="Google Shape;63;p10"/>
          <p:cNvSpPr txBox="1"/>
          <p:nvPr/>
        </p:nvSpPr>
        <p:spPr>
          <a:xfrm flipH="1" rot="10800000">
            <a:off x="0" y="-100"/>
            <a:ext cx="9144000" cy="62613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 name="Google Shape;64;p10"/>
          <p:cNvSpPr/>
          <p:nvPr/>
        </p:nvSpPr>
        <p:spPr>
          <a:xfrm flipH="1" rot="10800000">
            <a:off x="0" y="6163733"/>
            <a:ext cx="9144000" cy="987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 name="Google Shape;65;p10"/>
          <p:cNvSpPr txBox="1"/>
          <p:nvPr>
            <p:ph idx="1" type="body"/>
          </p:nvPr>
        </p:nvSpPr>
        <p:spPr>
          <a:xfrm>
            <a:off x="57150" y="6262433"/>
            <a:ext cx="8382000" cy="595500"/>
          </a:xfrm>
          <a:prstGeom prst="rect">
            <a:avLst/>
          </a:prstGeom>
        </p:spPr>
        <p:txBody>
          <a:bodyPr anchorCtr="0" anchor="ctr" bIns="91425" lIns="91425" spcFirstLastPara="1" rIns="91425" wrap="square" tIns="91425"/>
          <a:lstStyle>
            <a:lvl1pPr indent="-228600" lvl="0" marL="457200">
              <a:lnSpc>
                <a:spcPct val="100000"/>
              </a:lnSpc>
              <a:spcBef>
                <a:spcPts val="0"/>
              </a:spcBef>
              <a:spcAft>
                <a:spcPts val="0"/>
              </a:spcAft>
              <a:buClr>
                <a:schemeClr val="lt1"/>
              </a:buClr>
              <a:buSzPts val="1200"/>
              <a:buNone/>
              <a:defRPr sz="1200">
                <a:solidFill>
                  <a:schemeClr val="lt1"/>
                </a:solidFill>
              </a:defRPr>
            </a:lvl1pPr>
          </a:lstStyle>
          <a:p/>
        </p:txBody>
      </p:sp>
      <p:sp>
        <p:nvSpPr>
          <p:cNvPr id="66" name="Google Shape;66;p10"/>
          <p:cNvSpPr txBox="1"/>
          <p:nvPr>
            <p:ph idx="12" type="sldNum"/>
          </p:nvPr>
        </p:nvSpPr>
        <p:spPr>
          <a:xfrm>
            <a:off x="8523541" y="6260831"/>
            <a:ext cx="548700" cy="524700"/>
          </a:xfrm>
          <a:prstGeom prst="rect">
            <a:avLst/>
          </a:prstGeom>
        </p:spPr>
        <p:txBody>
          <a:bodyPr anchorCtr="0" anchor="ctr" bIns="91425" lIns="91425" spcFirstLastPara="1" rIns="91425" wrap="square" tIns="91425">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67" name="Shape 67"/>
        <p:cNvGrpSpPr/>
        <p:nvPr/>
      </p:nvGrpSpPr>
      <p:grpSpPr>
        <a:xfrm>
          <a:off x="0" y="0"/>
          <a:ext cx="0" cy="0"/>
          <a:chOff x="0" y="0"/>
          <a:chExt cx="0" cy="0"/>
        </a:xfrm>
      </p:grpSpPr>
      <p:sp>
        <p:nvSpPr>
          <p:cNvPr id="68" name="Google Shape;68;p11"/>
          <p:cNvSpPr txBox="1"/>
          <p:nvPr>
            <p:ph hasCustomPrompt="1" type="title"/>
          </p:nvPr>
        </p:nvSpPr>
        <p:spPr>
          <a:xfrm>
            <a:off x="475500" y="1678033"/>
            <a:ext cx="8222100" cy="2618100"/>
          </a:xfrm>
          <a:prstGeom prst="rect">
            <a:avLst/>
          </a:prstGeom>
        </p:spPr>
        <p:txBody>
          <a:bodyPr anchorCtr="0" anchor="b" bIns="91425" lIns="91425" spcFirstLastPara="1" rIns="91425" wrap="square" tIns="91425"/>
          <a:lstStyle>
            <a:lvl1pPr lvl="0" algn="ctr">
              <a:spcBef>
                <a:spcPts val="0"/>
              </a:spcBef>
              <a:spcAft>
                <a:spcPts val="0"/>
              </a:spcAft>
              <a:buClr>
                <a:schemeClr val="dk2"/>
              </a:buClr>
              <a:buSzPts val="12000"/>
              <a:buNone/>
              <a:defRPr sz="12000">
                <a:solidFill>
                  <a:schemeClr val="dk2"/>
                </a:solidFill>
              </a:defRPr>
            </a:lvl1pPr>
            <a:lvl2pPr lvl="1" algn="ctr">
              <a:spcBef>
                <a:spcPts val="0"/>
              </a:spcBef>
              <a:spcAft>
                <a:spcPts val="0"/>
              </a:spcAft>
              <a:buClr>
                <a:schemeClr val="dk2"/>
              </a:buClr>
              <a:buSzPts val="12000"/>
              <a:buNone/>
              <a:defRPr sz="12000">
                <a:solidFill>
                  <a:schemeClr val="dk2"/>
                </a:solidFill>
              </a:defRPr>
            </a:lvl2pPr>
            <a:lvl3pPr lvl="2" algn="ctr">
              <a:spcBef>
                <a:spcPts val="0"/>
              </a:spcBef>
              <a:spcAft>
                <a:spcPts val="0"/>
              </a:spcAft>
              <a:buClr>
                <a:schemeClr val="dk2"/>
              </a:buClr>
              <a:buSzPts val="12000"/>
              <a:buNone/>
              <a:defRPr sz="12000">
                <a:solidFill>
                  <a:schemeClr val="dk2"/>
                </a:solidFill>
              </a:defRPr>
            </a:lvl3pPr>
            <a:lvl4pPr lvl="3" algn="ctr">
              <a:spcBef>
                <a:spcPts val="0"/>
              </a:spcBef>
              <a:spcAft>
                <a:spcPts val="0"/>
              </a:spcAft>
              <a:buClr>
                <a:schemeClr val="dk2"/>
              </a:buClr>
              <a:buSzPts val="12000"/>
              <a:buNone/>
              <a:defRPr sz="12000">
                <a:solidFill>
                  <a:schemeClr val="dk2"/>
                </a:solidFill>
              </a:defRPr>
            </a:lvl4pPr>
            <a:lvl5pPr lvl="4" algn="ctr">
              <a:spcBef>
                <a:spcPts val="0"/>
              </a:spcBef>
              <a:spcAft>
                <a:spcPts val="0"/>
              </a:spcAft>
              <a:buClr>
                <a:schemeClr val="dk2"/>
              </a:buClr>
              <a:buSzPts val="12000"/>
              <a:buNone/>
              <a:defRPr sz="12000">
                <a:solidFill>
                  <a:schemeClr val="dk2"/>
                </a:solidFill>
              </a:defRPr>
            </a:lvl5pPr>
            <a:lvl6pPr lvl="5" algn="ctr">
              <a:spcBef>
                <a:spcPts val="0"/>
              </a:spcBef>
              <a:spcAft>
                <a:spcPts val="0"/>
              </a:spcAft>
              <a:buClr>
                <a:schemeClr val="dk2"/>
              </a:buClr>
              <a:buSzPts val="12000"/>
              <a:buNone/>
              <a:defRPr sz="12000">
                <a:solidFill>
                  <a:schemeClr val="dk2"/>
                </a:solidFill>
              </a:defRPr>
            </a:lvl6pPr>
            <a:lvl7pPr lvl="6" algn="ctr">
              <a:spcBef>
                <a:spcPts val="0"/>
              </a:spcBef>
              <a:spcAft>
                <a:spcPts val="0"/>
              </a:spcAft>
              <a:buClr>
                <a:schemeClr val="dk2"/>
              </a:buClr>
              <a:buSzPts val="12000"/>
              <a:buNone/>
              <a:defRPr sz="12000">
                <a:solidFill>
                  <a:schemeClr val="dk2"/>
                </a:solidFill>
              </a:defRPr>
            </a:lvl7pPr>
            <a:lvl8pPr lvl="7" algn="ctr">
              <a:spcBef>
                <a:spcPts val="0"/>
              </a:spcBef>
              <a:spcAft>
                <a:spcPts val="0"/>
              </a:spcAft>
              <a:buClr>
                <a:schemeClr val="dk2"/>
              </a:buClr>
              <a:buSzPts val="12000"/>
              <a:buNone/>
              <a:defRPr sz="12000">
                <a:solidFill>
                  <a:schemeClr val="dk2"/>
                </a:solidFill>
              </a:defRPr>
            </a:lvl8pPr>
            <a:lvl9pPr lvl="8" algn="ctr">
              <a:spcBef>
                <a:spcPts val="0"/>
              </a:spcBef>
              <a:spcAft>
                <a:spcPts val="0"/>
              </a:spcAft>
              <a:buClr>
                <a:schemeClr val="dk2"/>
              </a:buClr>
              <a:buSzPts val="12000"/>
              <a:buNone/>
              <a:defRPr sz="12000">
                <a:solidFill>
                  <a:schemeClr val="dk2"/>
                </a:solidFill>
              </a:defRPr>
            </a:lvl9pPr>
          </a:lstStyle>
          <a:p>
            <a:r>
              <a:t>xx%</a:t>
            </a:r>
          </a:p>
        </p:txBody>
      </p:sp>
      <p:sp>
        <p:nvSpPr>
          <p:cNvPr id="69" name="Google Shape;69;p11"/>
          <p:cNvSpPr txBox="1"/>
          <p:nvPr>
            <p:ph idx="1" type="body"/>
          </p:nvPr>
        </p:nvSpPr>
        <p:spPr>
          <a:xfrm>
            <a:off x="475500" y="4406167"/>
            <a:ext cx="8222100" cy="1734300"/>
          </a:xfrm>
          <a:prstGeom prst="rect">
            <a:avLst/>
          </a:prstGeom>
        </p:spPr>
        <p:txBody>
          <a:bodyPr anchorCtr="0" anchor="t" bIns="91425" lIns="91425" spcFirstLastPara="1" rIns="91425" wrap="square" tIns="91425"/>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70" name="Google Shape;70;p11"/>
          <p:cNvSpPr txBox="1"/>
          <p:nvPr>
            <p:ph idx="12" type="sldNum"/>
          </p:nvPr>
        </p:nvSpPr>
        <p:spPr>
          <a:xfrm>
            <a:off x="8523541" y="6260831"/>
            <a:ext cx="548700" cy="5247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71" name="Shape 71"/>
        <p:cNvGrpSpPr/>
        <p:nvPr/>
      </p:nvGrpSpPr>
      <p:grpSpPr>
        <a:xfrm>
          <a:off x="0" y="0"/>
          <a:ext cx="0" cy="0"/>
          <a:chOff x="0" y="0"/>
          <a:chExt cx="0" cy="0"/>
        </a:xfrm>
      </p:grpSpPr>
      <p:sp>
        <p:nvSpPr>
          <p:cNvPr id="72" name="Google Shape;72;p12"/>
          <p:cNvSpPr txBox="1"/>
          <p:nvPr>
            <p:ph idx="12" type="sldNum"/>
          </p:nvPr>
        </p:nvSpPr>
        <p:spPr>
          <a:xfrm>
            <a:off x="8523541" y="6260831"/>
            <a:ext cx="548700" cy="5247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type="title">
  <p:cSld name="TITLE">
    <p:spTree>
      <p:nvGrpSpPr>
        <p:cNvPr id="78" name="Shape 78"/>
        <p:cNvGrpSpPr/>
        <p:nvPr/>
      </p:nvGrpSpPr>
      <p:grpSpPr>
        <a:xfrm>
          <a:off x="0" y="0"/>
          <a:ext cx="0" cy="0"/>
          <a:chOff x="0" y="0"/>
          <a:chExt cx="0" cy="0"/>
        </a:xfrm>
      </p:grpSpPr>
      <p:sp>
        <p:nvSpPr>
          <p:cNvPr id="79" name="Google Shape;79;p14"/>
          <p:cNvSpPr txBox="1"/>
          <p:nvPr>
            <p:ph type="ctrTitle"/>
          </p:nvPr>
        </p:nvSpPr>
        <p:spPr>
          <a:xfrm>
            <a:off x="914400" y="4279286"/>
            <a:ext cx="7212600" cy="1546500"/>
          </a:xfrm>
          <a:prstGeom prst="rect">
            <a:avLst/>
          </a:prstGeom>
        </p:spPr>
        <p:txBody>
          <a:bodyPr anchorCtr="0" anchor="b" bIns="91425" lIns="91425" spcFirstLastPara="1" rIns="91425" wrap="square" tIns="91425"/>
          <a:lstStyle>
            <a:lvl1pPr lvl="0" rtl="0">
              <a:spcBef>
                <a:spcPts val="0"/>
              </a:spcBef>
              <a:spcAft>
                <a:spcPts val="0"/>
              </a:spcAft>
              <a:buSzPts val="5000"/>
              <a:buNone/>
              <a:defRPr b="1" sz="5000"/>
            </a:lvl1pPr>
            <a:lvl2pPr lvl="1" rtl="0">
              <a:spcBef>
                <a:spcPts val="0"/>
              </a:spcBef>
              <a:spcAft>
                <a:spcPts val="0"/>
              </a:spcAft>
              <a:buSzPts val="5000"/>
              <a:buNone/>
              <a:defRPr b="1" sz="5000"/>
            </a:lvl2pPr>
            <a:lvl3pPr lvl="2" rtl="0">
              <a:spcBef>
                <a:spcPts val="0"/>
              </a:spcBef>
              <a:spcAft>
                <a:spcPts val="0"/>
              </a:spcAft>
              <a:buSzPts val="5000"/>
              <a:buNone/>
              <a:defRPr b="1" sz="5000"/>
            </a:lvl3pPr>
            <a:lvl4pPr lvl="3" rtl="0">
              <a:spcBef>
                <a:spcPts val="0"/>
              </a:spcBef>
              <a:spcAft>
                <a:spcPts val="0"/>
              </a:spcAft>
              <a:buSzPts val="5000"/>
              <a:buNone/>
              <a:defRPr b="1" sz="5000"/>
            </a:lvl4pPr>
            <a:lvl5pPr lvl="4" rtl="0">
              <a:spcBef>
                <a:spcPts val="0"/>
              </a:spcBef>
              <a:spcAft>
                <a:spcPts val="0"/>
              </a:spcAft>
              <a:buSzPts val="5000"/>
              <a:buNone/>
              <a:defRPr b="1" sz="5000"/>
            </a:lvl5pPr>
            <a:lvl6pPr lvl="5" rtl="0">
              <a:spcBef>
                <a:spcPts val="0"/>
              </a:spcBef>
              <a:spcAft>
                <a:spcPts val="0"/>
              </a:spcAft>
              <a:buSzPts val="5000"/>
              <a:buNone/>
              <a:defRPr b="1" sz="5000"/>
            </a:lvl6pPr>
            <a:lvl7pPr lvl="6" rtl="0">
              <a:spcBef>
                <a:spcPts val="0"/>
              </a:spcBef>
              <a:spcAft>
                <a:spcPts val="0"/>
              </a:spcAft>
              <a:buSzPts val="5000"/>
              <a:buNone/>
              <a:defRPr b="1" sz="5000"/>
            </a:lvl7pPr>
            <a:lvl8pPr lvl="7" rtl="0">
              <a:spcBef>
                <a:spcPts val="0"/>
              </a:spcBef>
              <a:spcAft>
                <a:spcPts val="0"/>
              </a:spcAft>
              <a:buSzPts val="5000"/>
              <a:buNone/>
              <a:defRPr b="1" sz="5000"/>
            </a:lvl8pPr>
            <a:lvl9pPr lvl="8" rtl="0">
              <a:spcBef>
                <a:spcPts val="0"/>
              </a:spcBef>
              <a:spcAft>
                <a:spcPts val="0"/>
              </a:spcAft>
              <a:buSzPts val="5000"/>
              <a:buNone/>
              <a:defRPr b="1" sz="5000"/>
            </a:lvl9pPr>
          </a:lstStyle>
          <a:p/>
        </p:txBody>
      </p:sp>
      <p:sp>
        <p:nvSpPr>
          <p:cNvPr id="80" name="Google Shape;80;p14"/>
          <p:cNvSpPr/>
          <p:nvPr/>
        </p:nvSpPr>
        <p:spPr>
          <a:xfrm rot="5400000">
            <a:off x="4511746" y="2218169"/>
            <a:ext cx="123450" cy="7106862"/>
          </a:xfrm>
          <a:custGeom>
            <a:rect b="b" l="l" r="r" t="t"/>
            <a:pathLst>
              <a:path extrusionOk="0" h="91029" w="4938">
                <a:moveTo>
                  <a:pt x="0" y="0"/>
                </a:moveTo>
                <a:lnTo>
                  <a:pt x="4938" y="0"/>
                </a:lnTo>
                <a:lnTo>
                  <a:pt x="4938" y="91029"/>
                </a:lnTo>
                <a:lnTo>
                  <a:pt x="0" y="91029"/>
                </a:lnTo>
              </a:path>
            </a:pathLst>
          </a:custGeom>
          <a:noFill/>
          <a:ln cap="flat" cmpd="sng" w="9525">
            <a:solidFill>
              <a:srgbClr val="FFFFFF"/>
            </a:solidFill>
            <a:prstDash val="solid"/>
            <a:miter lim="8000"/>
            <a:headEnd len="med" w="med" type="none"/>
            <a:tailEnd len="med" w="med" type="none"/>
          </a:ln>
        </p:spPr>
      </p:sp>
      <p:sp>
        <p:nvSpPr>
          <p:cNvPr id="81" name="Google Shape;81;p14"/>
          <p:cNvSpPr/>
          <p:nvPr/>
        </p:nvSpPr>
        <p:spPr>
          <a:xfrm rot="10800000">
            <a:off x="671075" y="4860025"/>
            <a:ext cx="1326900" cy="1326900"/>
          </a:xfrm>
          <a:prstGeom prst="arc">
            <a:avLst>
              <a:gd fmla="val 16200000" name="adj1"/>
              <a:gd fmla="val 0" name="adj2"/>
            </a:avLst>
          </a:prstGeom>
          <a:noFill/>
          <a:ln cap="flat" cmpd="sng" w="9525">
            <a:solidFill>
              <a:srgbClr val="FFFFFF"/>
            </a:solidFill>
            <a:prstDash val="dash"/>
            <a:round/>
            <a:headEnd len="sm" w="sm" type="triangle"/>
            <a:tailEnd len="sm" w="sm" type="triangl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82" name="Google Shape;82;p14"/>
          <p:cNvCxnSpPr/>
          <p:nvPr/>
        </p:nvCxnSpPr>
        <p:spPr>
          <a:xfrm>
            <a:off x="8365300" y="3066475"/>
            <a:ext cx="0" cy="2766900"/>
          </a:xfrm>
          <a:prstGeom prst="straightConnector1">
            <a:avLst/>
          </a:prstGeom>
          <a:noFill/>
          <a:ln cap="flat" cmpd="sng" w="9525">
            <a:solidFill>
              <a:srgbClr val="FFFFFF"/>
            </a:solidFill>
            <a:prstDash val="solid"/>
            <a:round/>
            <a:headEnd len="sm" w="sm" type="triangle"/>
            <a:tailEnd len="sm" w="sm" type="triangle"/>
          </a:ln>
        </p:spPr>
      </p:cxnSp>
      <p:sp>
        <p:nvSpPr>
          <p:cNvPr id="83" name="Google Shape;83;p14"/>
          <p:cNvSpPr/>
          <p:nvPr/>
        </p:nvSpPr>
        <p:spPr>
          <a:xfrm rot="-5400000">
            <a:off x="4510271" y="-439081"/>
            <a:ext cx="123450" cy="7106862"/>
          </a:xfrm>
          <a:custGeom>
            <a:rect b="b" l="l" r="r" t="t"/>
            <a:pathLst>
              <a:path extrusionOk="0" h="91029" w="4938">
                <a:moveTo>
                  <a:pt x="0" y="0"/>
                </a:moveTo>
                <a:lnTo>
                  <a:pt x="4938" y="0"/>
                </a:lnTo>
                <a:lnTo>
                  <a:pt x="4938" y="91029"/>
                </a:lnTo>
                <a:lnTo>
                  <a:pt x="0" y="91029"/>
                </a:lnTo>
              </a:path>
            </a:pathLst>
          </a:custGeom>
          <a:noFill/>
          <a:ln cap="flat" cmpd="sng" w="9525">
            <a:solidFill>
              <a:srgbClr val="FFFFFF"/>
            </a:solidFill>
            <a:prstDash val="dashDot"/>
            <a:miter lim="8000"/>
            <a:headEnd len="med" w="med" type="none"/>
            <a:tailEnd len="med" w="med" type="none"/>
          </a:ln>
        </p:spPr>
      </p:sp>
      <p:sp>
        <p:nvSpPr>
          <p:cNvPr id="84" name="Google Shape;84;p14"/>
          <p:cNvSpPr/>
          <p:nvPr/>
        </p:nvSpPr>
        <p:spPr>
          <a:xfrm>
            <a:off x="7039675" y="2497866"/>
            <a:ext cx="1714200" cy="1714200"/>
          </a:xfrm>
          <a:prstGeom prst="arc">
            <a:avLst>
              <a:gd fmla="val 16200000" name="adj1"/>
              <a:gd fmla="val 0" name="adj2"/>
            </a:avLst>
          </a:prstGeom>
          <a:noFill/>
          <a:ln cap="flat" cmpd="sng" w="9525">
            <a:solidFill>
              <a:srgbClr val="FFFFFF"/>
            </a:solidFill>
            <a:prstDash val="dash"/>
            <a:round/>
            <a:headEnd len="sm" w="sm" type="triangle"/>
            <a:tailEnd len="sm" w="sm" type="triangl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ubtitle">
  <p:cSld name="TITLE_1">
    <p:spTree>
      <p:nvGrpSpPr>
        <p:cNvPr id="85" name="Shape 85"/>
        <p:cNvGrpSpPr/>
        <p:nvPr/>
      </p:nvGrpSpPr>
      <p:grpSpPr>
        <a:xfrm>
          <a:off x="0" y="0"/>
          <a:ext cx="0" cy="0"/>
          <a:chOff x="0" y="0"/>
          <a:chExt cx="0" cy="0"/>
        </a:xfrm>
      </p:grpSpPr>
      <p:sp>
        <p:nvSpPr>
          <p:cNvPr id="86" name="Google Shape;86;p15"/>
          <p:cNvSpPr/>
          <p:nvPr/>
        </p:nvSpPr>
        <p:spPr>
          <a:xfrm rot="5400000">
            <a:off x="4511746" y="450463"/>
            <a:ext cx="123450" cy="7106862"/>
          </a:xfrm>
          <a:custGeom>
            <a:rect b="b" l="l" r="r" t="t"/>
            <a:pathLst>
              <a:path extrusionOk="0" h="91029" w="4938">
                <a:moveTo>
                  <a:pt x="0" y="0"/>
                </a:moveTo>
                <a:lnTo>
                  <a:pt x="4938" y="0"/>
                </a:lnTo>
                <a:lnTo>
                  <a:pt x="4938" y="91029"/>
                </a:lnTo>
                <a:lnTo>
                  <a:pt x="0" y="91029"/>
                </a:lnTo>
              </a:path>
            </a:pathLst>
          </a:custGeom>
          <a:noFill/>
          <a:ln cap="flat" cmpd="sng" w="9525">
            <a:solidFill>
              <a:srgbClr val="FFFFFF"/>
            </a:solidFill>
            <a:prstDash val="solid"/>
            <a:miter lim="8000"/>
            <a:headEnd len="med" w="med" type="none"/>
            <a:tailEnd len="med" w="med" type="none"/>
          </a:ln>
        </p:spPr>
      </p:sp>
      <p:sp>
        <p:nvSpPr>
          <p:cNvPr id="87" name="Google Shape;87;p15"/>
          <p:cNvSpPr/>
          <p:nvPr/>
        </p:nvSpPr>
        <p:spPr>
          <a:xfrm rot="-5400000">
            <a:off x="663525" y="1362719"/>
            <a:ext cx="1326900" cy="1326900"/>
          </a:xfrm>
          <a:prstGeom prst="arc">
            <a:avLst>
              <a:gd fmla="val 16200000" name="adj1"/>
              <a:gd fmla="val 0" name="adj2"/>
            </a:avLst>
          </a:prstGeom>
          <a:noFill/>
          <a:ln cap="flat" cmpd="sng" w="9525">
            <a:solidFill>
              <a:srgbClr val="FFFFFF"/>
            </a:solidFill>
            <a:prstDash val="dash"/>
            <a:round/>
            <a:headEnd len="sm" w="sm" type="triangle"/>
            <a:tailEnd len="sm" w="sm" type="triangl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88" name="Google Shape;88;p15"/>
          <p:cNvCxnSpPr/>
          <p:nvPr/>
        </p:nvCxnSpPr>
        <p:spPr>
          <a:xfrm>
            <a:off x="8365300" y="1793734"/>
            <a:ext cx="0" cy="2262300"/>
          </a:xfrm>
          <a:prstGeom prst="straightConnector1">
            <a:avLst/>
          </a:prstGeom>
          <a:noFill/>
          <a:ln cap="flat" cmpd="sng" w="9525">
            <a:solidFill>
              <a:srgbClr val="FFFFFF"/>
            </a:solidFill>
            <a:prstDash val="solid"/>
            <a:round/>
            <a:headEnd len="sm" w="sm" type="triangle"/>
            <a:tailEnd len="sm" w="sm" type="triangle"/>
          </a:ln>
        </p:spPr>
      </p:cxnSp>
      <p:sp>
        <p:nvSpPr>
          <p:cNvPr id="89" name="Google Shape;89;p15"/>
          <p:cNvSpPr/>
          <p:nvPr/>
        </p:nvSpPr>
        <p:spPr>
          <a:xfrm rot="-5400000">
            <a:off x="4510271" y="-1711822"/>
            <a:ext cx="123450" cy="7106862"/>
          </a:xfrm>
          <a:custGeom>
            <a:rect b="b" l="l" r="r" t="t"/>
            <a:pathLst>
              <a:path extrusionOk="0" h="91029" w="4938">
                <a:moveTo>
                  <a:pt x="0" y="0"/>
                </a:moveTo>
                <a:lnTo>
                  <a:pt x="4938" y="0"/>
                </a:lnTo>
                <a:lnTo>
                  <a:pt x="4938" y="91029"/>
                </a:lnTo>
                <a:lnTo>
                  <a:pt x="0" y="91029"/>
                </a:lnTo>
              </a:path>
            </a:pathLst>
          </a:custGeom>
          <a:noFill/>
          <a:ln cap="flat" cmpd="sng" w="9525">
            <a:solidFill>
              <a:srgbClr val="FFFFFF"/>
            </a:solidFill>
            <a:prstDash val="dashDot"/>
            <a:miter lim="8000"/>
            <a:headEnd len="med" w="med" type="none"/>
            <a:tailEnd len="med" w="med" type="none"/>
          </a:ln>
        </p:spPr>
      </p:sp>
      <p:sp>
        <p:nvSpPr>
          <p:cNvPr id="90" name="Google Shape;90;p15"/>
          <p:cNvSpPr/>
          <p:nvPr/>
        </p:nvSpPr>
        <p:spPr>
          <a:xfrm rot="5400000">
            <a:off x="6661378" y="3883740"/>
            <a:ext cx="1714200" cy="1714200"/>
          </a:xfrm>
          <a:prstGeom prst="arc">
            <a:avLst>
              <a:gd fmla="val 16200000" name="adj1"/>
              <a:gd fmla="val 0" name="adj2"/>
            </a:avLst>
          </a:prstGeom>
          <a:noFill/>
          <a:ln cap="flat" cmpd="sng" w="9525">
            <a:solidFill>
              <a:srgbClr val="FFFFFF"/>
            </a:solidFill>
            <a:prstDash val="dash"/>
            <a:round/>
            <a:headEnd len="sm" w="sm" type="triangle"/>
            <a:tailEnd len="sm" w="sm" type="triangl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 name="Google Shape;91;p15"/>
          <p:cNvSpPr txBox="1"/>
          <p:nvPr>
            <p:ph type="ctrTitle"/>
          </p:nvPr>
        </p:nvSpPr>
        <p:spPr>
          <a:xfrm>
            <a:off x="921200" y="2012275"/>
            <a:ext cx="7205700" cy="1546500"/>
          </a:xfrm>
          <a:prstGeom prst="rect">
            <a:avLst/>
          </a:prstGeom>
        </p:spPr>
        <p:txBody>
          <a:bodyPr anchorCtr="0" anchor="t" bIns="91425" lIns="91425" spcFirstLastPara="1" rIns="91425" wrap="square" tIns="91425"/>
          <a:lstStyle>
            <a:lvl1pPr lvl="0" rtl="0">
              <a:spcBef>
                <a:spcPts val="0"/>
              </a:spcBef>
              <a:spcAft>
                <a:spcPts val="0"/>
              </a:spcAft>
              <a:buSzPts val="3600"/>
              <a:buNone/>
              <a:defRPr b="1" sz="3600"/>
            </a:lvl1pPr>
            <a:lvl2pPr lvl="1" rtl="0">
              <a:spcBef>
                <a:spcPts val="0"/>
              </a:spcBef>
              <a:spcAft>
                <a:spcPts val="0"/>
              </a:spcAft>
              <a:buSzPts val="3600"/>
              <a:buNone/>
              <a:defRPr b="1" sz="3600"/>
            </a:lvl2pPr>
            <a:lvl3pPr lvl="2" rtl="0">
              <a:spcBef>
                <a:spcPts val="0"/>
              </a:spcBef>
              <a:spcAft>
                <a:spcPts val="0"/>
              </a:spcAft>
              <a:buSzPts val="3600"/>
              <a:buNone/>
              <a:defRPr b="1" sz="3600"/>
            </a:lvl3pPr>
            <a:lvl4pPr lvl="3" rtl="0">
              <a:spcBef>
                <a:spcPts val="0"/>
              </a:spcBef>
              <a:spcAft>
                <a:spcPts val="0"/>
              </a:spcAft>
              <a:buSzPts val="3600"/>
              <a:buNone/>
              <a:defRPr b="1" sz="3600"/>
            </a:lvl4pPr>
            <a:lvl5pPr lvl="4" rtl="0">
              <a:spcBef>
                <a:spcPts val="0"/>
              </a:spcBef>
              <a:spcAft>
                <a:spcPts val="0"/>
              </a:spcAft>
              <a:buSzPts val="3600"/>
              <a:buNone/>
              <a:defRPr b="1" sz="3600"/>
            </a:lvl5pPr>
            <a:lvl6pPr lvl="5" rtl="0">
              <a:spcBef>
                <a:spcPts val="0"/>
              </a:spcBef>
              <a:spcAft>
                <a:spcPts val="0"/>
              </a:spcAft>
              <a:buSzPts val="3600"/>
              <a:buNone/>
              <a:defRPr b="1" sz="3600"/>
            </a:lvl6pPr>
            <a:lvl7pPr lvl="6" rtl="0">
              <a:spcBef>
                <a:spcPts val="0"/>
              </a:spcBef>
              <a:spcAft>
                <a:spcPts val="0"/>
              </a:spcAft>
              <a:buSzPts val="3600"/>
              <a:buNone/>
              <a:defRPr b="1" sz="3600"/>
            </a:lvl7pPr>
            <a:lvl8pPr lvl="7" rtl="0">
              <a:spcBef>
                <a:spcPts val="0"/>
              </a:spcBef>
              <a:spcAft>
                <a:spcPts val="0"/>
              </a:spcAft>
              <a:buSzPts val="3600"/>
              <a:buNone/>
              <a:defRPr b="1" sz="3600"/>
            </a:lvl8pPr>
            <a:lvl9pPr lvl="8" rtl="0">
              <a:spcBef>
                <a:spcPts val="0"/>
              </a:spcBef>
              <a:spcAft>
                <a:spcPts val="0"/>
              </a:spcAft>
              <a:buSzPts val="3600"/>
              <a:buNone/>
              <a:defRPr b="1" sz="3600"/>
            </a:lvl9pPr>
          </a:lstStyle>
          <a:p/>
        </p:txBody>
      </p:sp>
      <p:sp>
        <p:nvSpPr>
          <p:cNvPr id="92" name="Google Shape;92;p15"/>
          <p:cNvSpPr txBox="1"/>
          <p:nvPr>
            <p:ph idx="1" type="subTitle"/>
          </p:nvPr>
        </p:nvSpPr>
        <p:spPr>
          <a:xfrm>
            <a:off x="4698564" y="4145091"/>
            <a:ext cx="3542400" cy="1046400"/>
          </a:xfrm>
          <a:prstGeom prst="rect">
            <a:avLst/>
          </a:prstGeom>
        </p:spPr>
        <p:txBody>
          <a:bodyPr anchorCtr="0" anchor="t" bIns="91425" lIns="91425" spcFirstLastPara="1" rIns="91425" wrap="square" tIns="91425"/>
          <a:lstStyle>
            <a:lvl1pPr lvl="0" rtl="0" algn="r">
              <a:spcBef>
                <a:spcPts val="0"/>
              </a:spcBef>
              <a:spcAft>
                <a:spcPts val="0"/>
              </a:spcAft>
              <a:buClr>
                <a:srgbClr val="FFFFFF"/>
              </a:buClr>
              <a:buSzPts val="1800"/>
              <a:buFont typeface="Karla"/>
              <a:buNone/>
              <a:defRPr sz="1800">
                <a:solidFill>
                  <a:srgbClr val="FFFFFF"/>
                </a:solidFill>
                <a:latin typeface="Karla"/>
                <a:ea typeface="Karla"/>
                <a:cs typeface="Karla"/>
                <a:sym typeface="Karla"/>
              </a:defRPr>
            </a:lvl1pPr>
            <a:lvl2pPr lvl="1" rtl="0" algn="r">
              <a:spcBef>
                <a:spcPts val="0"/>
              </a:spcBef>
              <a:spcAft>
                <a:spcPts val="0"/>
              </a:spcAft>
              <a:buClr>
                <a:srgbClr val="FFFFFF"/>
              </a:buClr>
              <a:buSzPts val="1800"/>
              <a:buNone/>
              <a:defRPr sz="1800">
                <a:solidFill>
                  <a:srgbClr val="FFFFFF"/>
                </a:solidFill>
              </a:defRPr>
            </a:lvl2pPr>
            <a:lvl3pPr lvl="2" rtl="0" algn="r">
              <a:spcBef>
                <a:spcPts val="0"/>
              </a:spcBef>
              <a:spcAft>
                <a:spcPts val="0"/>
              </a:spcAft>
              <a:buClr>
                <a:srgbClr val="FFFFFF"/>
              </a:buClr>
              <a:buSzPts val="1800"/>
              <a:buNone/>
              <a:defRPr sz="1800">
                <a:solidFill>
                  <a:srgbClr val="FFFFFF"/>
                </a:solidFill>
              </a:defRPr>
            </a:lvl3pPr>
            <a:lvl4pPr lvl="3" rtl="0" algn="r">
              <a:spcBef>
                <a:spcPts val="0"/>
              </a:spcBef>
              <a:spcAft>
                <a:spcPts val="0"/>
              </a:spcAft>
              <a:buClr>
                <a:srgbClr val="FFFFFF"/>
              </a:buClr>
              <a:buSzPts val="1800"/>
              <a:buNone/>
              <a:defRPr>
                <a:solidFill>
                  <a:srgbClr val="FFFFFF"/>
                </a:solidFill>
              </a:defRPr>
            </a:lvl4pPr>
            <a:lvl5pPr lvl="4" rtl="0" algn="r">
              <a:spcBef>
                <a:spcPts val="0"/>
              </a:spcBef>
              <a:spcAft>
                <a:spcPts val="0"/>
              </a:spcAft>
              <a:buClr>
                <a:srgbClr val="FFFFFF"/>
              </a:buClr>
              <a:buSzPts val="1800"/>
              <a:buNone/>
              <a:defRPr>
                <a:solidFill>
                  <a:srgbClr val="FFFFFF"/>
                </a:solidFill>
              </a:defRPr>
            </a:lvl5pPr>
            <a:lvl6pPr lvl="5" rtl="0" algn="r">
              <a:spcBef>
                <a:spcPts val="0"/>
              </a:spcBef>
              <a:spcAft>
                <a:spcPts val="0"/>
              </a:spcAft>
              <a:buClr>
                <a:srgbClr val="FFFFFF"/>
              </a:buClr>
              <a:buSzPts val="1800"/>
              <a:buNone/>
              <a:defRPr>
                <a:solidFill>
                  <a:srgbClr val="FFFFFF"/>
                </a:solidFill>
              </a:defRPr>
            </a:lvl6pPr>
            <a:lvl7pPr lvl="6" rtl="0" algn="r">
              <a:spcBef>
                <a:spcPts val="0"/>
              </a:spcBef>
              <a:spcAft>
                <a:spcPts val="0"/>
              </a:spcAft>
              <a:buClr>
                <a:srgbClr val="FFFFFF"/>
              </a:buClr>
              <a:buSzPts val="1800"/>
              <a:buNone/>
              <a:defRPr>
                <a:solidFill>
                  <a:srgbClr val="FFFFFF"/>
                </a:solidFill>
              </a:defRPr>
            </a:lvl7pPr>
            <a:lvl8pPr lvl="7" rtl="0" algn="r">
              <a:spcBef>
                <a:spcPts val="0"/>
              </a:spcBef>
              <a:spcAft>
                <a:spcPts val="0"/>
              </a:spcAft>
              <a:buClr>
                <a:srgbClr val="FFFFFF"/>
              </a:buClr>
              <a:buSzPts val="1800"/>
              <a:buNone/>
              <a:defRPr>
                <a:solidFill>
                  <a:srgbClr val="FFFFFF"/>
                </a:solidFill>
              </a:defRPr>
            </a:lvl8pPr>
            <a:lvl9pPr lvl="8" rtl="0" algn="r">
              <a:spcBef>
                <a:spcPts val="0"/>
              </a:spcBef>
              <a:spcAft>
                <a:spcPts val="0"/>
              </a:spcAft>
              <a:buClr>
                <a:srgbClr val="FFFFFF"/>
              </a:buClr>
              <a:buSzPts val="1800"/>
              <a:buNone/>
              <a:defRPr>
                <a:solidFill>
                  <a:srgbClr val="FFFFFF"/>
                </a:solidFill>
              </a:defRPr>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Quote">
  <p:cSld name="TITLE_1_1">
    <p:spTree>
      <p:nvGrpSpPr>
        <p:cNvPr id="93" name="Shape 93"/>
        <p:cNvGrpSpPr/>
        <p:nvPr/>
      </p:nvGrpSpPr>
      <p:grpSpPr>
        <a:xfrm>
          <a:off x="0" y="0"/>
          <a:ext cx="0" cy="0"/>
          <a:chOff x="0" y="0"/>
          <a:chExt cx="0" cy="0"/>
        </a:xfrm>
      </p:grpSpPr>
      <p:sp>
        <p:nvSpPr>
          <p:cNvPr id="94" name="Google Shape;94;p16"/>
          <p:cNvSpPr txBox="1"/>
          <p:nvPr>
            <p:ph idx="1" type="body"/>
          </p:nvPr>
        </p:nvSpPr>
        <p:spPr>
          <a:xfrm>
            <a:off x="1413600" y="3187200"/>
            <a:ext cx="6316800" cy="1093200"/>
          </a:xfrm>
          <a:prstGeom prst="rect">
            <a:avLst/>
          </a:prstGeom>
        </p:spPr>
        <p:txBody>
          <a:bodyPr anchorCtr="0" anchor="t" bIns="91425" lIns="91425" spcFirstLastPara="1" rIns="91425" wrap="square" tIns="91425"/>
          <a:lstStyle>
            <a:lvl1pPr indent="-381000" lvl="0" marL="457200" rtl="0" algn="ctr">
              <a:spcBef>
                <a:spcPts val="600"/>
              </a:spcBef>
              <a:spcAft>
                <a:spcPts val="0"/>
              </a:spcAft>
              <a:buSzPts val="2400"/>
              <a:buFont typeface="Karla"/>
              <a:buChar char="▪"/>
              <a:defRPr b="1" sz="2400">
                <a:latin typeface="Karla"/>
                <a:ea typeface="Karla"/>
                <a:cs typeface="Karla"/>
                <a:sym typeface="Karla"/>
              </a:defRPr>
            </a:lvl1pPr>
            <a:lvl2pPr indent="-381000" lvl="1" marL="914400" rtl="0" algn="ctr">
              <a:spcBef>
                <a:spcPts val="0"/>
              </a:spcBef>
              <a:spcAft>
                <a:spcPts val="0"/>
              </a:spcAft>
              <a:buSzPts val="2400"/>
              <a:buFont typeface="Karla"/>
              <a:buChar char="▫"/>
              <a:defRPr b="1">
                <a:latin typeface="Karla"/>
                <a:ea typeface="Karla"/>
                <a:cs typeface="Karla"/>
                <a:sym typeface="Karla"/>
              </a:defRPr>
            </a:lvl2pPr>
            <a:lvl3pPr indent="-381000" lvl="2" marL="1371600" rtl="0" algn="ctr">
              <a:spcBef>
                <a:spcPts val="0"/>
              </a:spcBef>
              <a:spcAft>
                <a:spcPts val="0"/>
              </a:spcAft>
              <a:buSzPts val="2400"/>
              <a:buFont typeface="Karla"/>
              <a:buChar char="■"/>
              <a:defRPr b="1">
                <a:latin typeface="Karla"/>
                <a:ea typeface="Karla"/>
                <a:cs typeface="Karla"/>
                <a:sym typeface="Karla"/>
              </a:defRPr>
            </a:lvl3pPr>
            <a:lvl4pPr indent="-381000" lvl="3" marL="1828800" rtl="0" algn="ctr">
              <a:spcBef>
                <a:spcPts val="0"/>
              </a:spcBef>
              <a:spcAft>
                <a:spcPts val="0"/>
              </a:spcAft>
              <a:buSzPts val="2400"/>
              <a:buFont typeface="Karla"/>
              <a:buChar char="●"/>
              <a:defRPr b="1" sz="2400">
                <a:latin typeface="Karla"/>
                <a:ea typeface="Karla"/>
                <a:cs typeface="Karla"/>
                <a:sym typeface="Karla"/>
              </a:defRPr>
            </a:lvl4pPr>
            <a:lvl5pPr indent="-381000" lvl="4" marL="2286000" rtl="0" algn="ctr">
              <a:spcBef>
                <a:spcPts val="0"/>
              </a:spcBef>
              <a:spcAft>
                <a:spcPts val="0"/>
              </a:spcAft>
              <a:buSzPts val="2400"/>
              <a:buFont typeface="Karla"/>
              <a:buChar char="○"/>
              <a:defRPr b="1" sz="2400">
                <a:latin typeface="Karla"/>
                <a:ea typeface="Karla"/>
                <a:cs typeface="Karla"/>
                <a:sym typeface="Karla"/>
              </a:defRPr>
            </a:lvl5pPr>
            <a:lvl6pPr indent="-381000" lvl="5" marL="2743200" rtl="0" algn="ctr">
              <a:spcBef>
                <a:spcPts val="0"/>
              </a:spcBef>
              <a:spcAft>
                <a:spcPts val="0"/>
              </a:spcAft>
              <a:buSzPts val="2400"/>
              <a:buFont typeface="Karla"/>
              <a:buChar char="■"/>
              <a:defRPr b="1" sz="2400">
                <a:latin typeface="Karla"/>
                <a:ea typeface="Karla"/>
                <a:cs typeface="Karla"/>
                <a:sym typeface="Karla"/>
              </a:defRPr>
            </a:lvl6pPr>
            <a:lvl7pPr indent="-381000" lvl="6" marL="3200400" rtl="0" algn="ctr">
              <a:spcBef>
                <a:spcPts val="0"/>
              </a:spcBef>
              <a:spcAft>
                <a:spcPts val="0"/>
              </a:spcAft>
              <a:buSzPts val="2400"/>
              <a:buFont typeface="Karla"/>
              <a:buChar char="●"/>
              <a:defRPr b="1" sz="2400">
                <a:latin typeface="Karla"/>
                <a:ea typeface="Karla"/>
                <a:cs typeface="Karla"/>
                <a:sym typeface="Karla"/>
              </a:defRPr>
            </a:lvl7pPr>
            <a:lvl8pPr indent="-381000" lvl="7" marL="3657600" rtl="0" algn="ctr">
              <a:spcBef>
                <a:spcPts val="0"/>
              </a:spcBef>
              <a:spcAft>
                <a:spcPts val="0"/>
              </a:spcAft>
              <a:buSzPts val="2400"/>
              <a:buFont typeface="Karla"/>
              <a:buChar char="○"/>
              <a:defRPr b="1" sz="2400">
                <a:latin typeface="Karla"/>
                <a:ea typeface="Karla"/>
                <a:cs typeface="Karla"/>
                <a:sym typeface="Karla"/>
              </a:defRPr>
            </a:lvl8pPr>
            <a:lvl9pPr indent="-381000" lvl="8" marL="4114800" rtl="0" algn="ctr">
              <a:spcBef>
                <a:spcPts val="0"/>
              </a:spcBef>
              <a:spcAft>
                <a:spcPts val="0"/>
              </a:spcAft>
              <a:buSzPts val="2400"/>
              <a:buFont typeface="Karla"/>
              <a:buChar char="■"/>
              <a:defRPr b="1" sz="2400">
                <a:latin typeface="Karla"/>
                <a:ea typeface="Karla"/>
                <a:cs typeface="Karla"/>
                <a:sym typeface="Karla"/>
              </a:defRPr>
            </a:lvl9pPr>
          </a:lstStyle>
          <a:p/>
        </p:txBody>
      </p:sp>
      <p:grpSp>
        <p:nvGrpSpPr>
          <p:cNvPr id="95" name="Google Shape;95;p16"/>
          <p:cNvGrpSpPr/>
          <p:nvPr/>
        </p:nvGrpSpPr>
        <p:grpSpPr>
          <a:xfrm>
            <a:off x="3770056" y="1437725"/>
            <a:ext cx="1580939" cy="1544725"/>
            <a:chOff x="3754950" y="1132925"/>
            <a:chExt cx="1580939" cy="1544725"/>
          </a:xfrm>
        </p:grpSpPr>
        <p:sp>
          <p:nvSpPr>
            <p:cNvPr id="96" name="Google Shape;96;p16"/>
            <p:cNvSpPr/>
            <p:nvPr/>
          </p:nvSpPr>
          <p:spPr>
            <a:xfrm>
              <a:off x="3907350" y="1285321"/>
              <a:ext cx="1329300" cy="1329300"/>
            </a:xfrm>
            <a:prstGeom prst="ellipse">
              <a:avLst/>
            </a:prstGeom>
            <a:noFill/>
            <a:ln cap="flat" cmpd="sng" w="9525">
              <a:solidFill>
                <a:srgbClr val="FFFFFF"/>
              </a:solidFill>
              <a:prstDash val="dot"/>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 name="Google Shape;97;p16"/>
            <p:cNvSpPr/>
            <p:nvPr/>
          </p:nvSpPr>
          <p:spPr>
            <a:xfrm rot="-5400000">
              <a:off x="3754950" y="1132925"/>
              <a:ext cx="1480500" cy="1480500"/>
            </a:xfrm>
            <a:prstGeom prst="arc">
              <a:avLst>
                <a:gd fmla="val 16200000" name="adj1"/>
                <a:gd fmla="val 0" name="adj2"/>
              </a:avLst>
            </a:prstGeom>
            <a:noFill/>
            <a:ln cap="flat" cmpd="sng" w="9525">
              <a:solidFill>
                <a:srgbClr val="FFFFFF"/>
              </a:solidFill>
              <a:prstDash val="dash"/>
              <a:round/>
              <a:headEnd len="sm" w="sm" type="triangle"/>
              <a:tailEnd len="sm" w="sm" type="triangl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98" name="Google Shape;98;p16"/>
            <p:cNvCxnSpPr>
              <a:endCxn id="96" idx="1"/>
            </p:cNvCxnSpPr>
            <p:nvPr/>
          </p:nvCxnSpPr>
          <p:spPr>
            <a:xfrm>
              <a:off x="3890221" y="1268193"/>
              <a:ext cx="211800" cy="211800"/>
            </a:xfrm>
            <a:prstGeom prst="straightConnector1">
              <a:avLst/>
            </a:prstGeom>
            <a:noFill/>
            <a:ln cap="flat" cmpd="sng" w="9525">
              <a:solidFill>
                <a:srgbClr val="FFFFFF"/>
              </a:solidFill>
              <a:prstDash val="dash"/>
              <a:round/>
              <a:headEnd len="med" w="med" type="none"/>
              <a:tailEnd len="med" w="med" type="none"/>
            </a:ln>
          </p:spPr>
        </p:cxnSp>
        <p:cxnSp>
          <p:nvCxnSpPr>
            <p:cNvPr id="99" name="Google Shape;99;p16"/>
            <p:cNvCxnSpPr/>
            <p:nvPr/>
          </p:nvCxnSpPr>
          <p:spPr>
            <a:xfrm>
              <a:off x="5335889" y="1276425"/>
              <a:ext cx="0" cy="1393500"/>
            </a:xfrm>
            <a:prstGeom prst="straightConnector1">
              <a:avLst/>
            </a:prstGeom>
            <a:noFill/>
            <a:ln cap="flat" cmpd="sng" w="9525">
              <a:solidFill>
                <a:srgbClr val="FFFFFF"/>
              </a:solidFill>
              <a:prstDash val="solid"/>
              <a:round/>
              <a:headEnd len="sm" w="sm" type="triangle"/>
              <a:tailEnd len="sm" w="sm" type="triangle"/>
            </a:ln>
          </p:spPr>
        </p:cxnSp>
        <p:sp>
          <p:nvSpPr>
            <p:cNvPr id="100" name="Google Shape;100;p16"/>
            <p:cNvSpPr/>
            <p:nvPr/>
          </p:nvSpPr>
          <p:spPr>
            <a:xfrm>
              <a:off x="4222975" y="1683233"/>
              <a:ext cx="698050" cy="549925"/>
            </a:xfrm>
            <a:prstGeom prst="rect">
              <a:avLst/>
            </a:prstGeom>
          </p:spPr>
          <p:txBody>
            <a:bodyPr>
              <a:prstTxWarp prst="textPlain"/>
            </a:bodyPr>
            <a:lstStyle/>
            <a:p>
              <a:pPr lvl="0" algn="ctr"/>
              <a:r>
                <a:rPr b="1" i="0">
                  <a:ln cap="flat" cmpd="sng" w="19050">
                    <a:solidFill>
                      <a:srgbClr val="FFFFFF"/>
                    </a:solidFill>
                    <a:prstDash val="solid"/>
                    <a:round/>
                    <a:headEnd len="sm" w="sm" type="none"/>
                    <a:tailEnd len="sm" w="sm" type="none"/>
                  </a:ln>
                  <a:noFill/>
                  <a:latin typeface="Arial"/>
                </a:rPr>
                <a:t>“</a:t>
              </a:r>
            </a:p>
          </p:txBody>
        </p:sp>
        <p:cxnSp>
          <p:nvCxnSpPr>
            <p:cNvPr id="101" name="Google Shape;101;p16"/>
            <p:cNvCxnSpPr>
              <a:stCxn id="96" idx="5"/>
            </p:cNvCxnSpPr>
            <p:nvPr/>
          </p:nvCxnSpPr>
          <p:spPr>
            <a:xfrm>
              <a:off x="5041979" y="2419950"/>
              <a:ext cx="253800" cy="257700"/>
            </a:xfrm>
            <a:prstGeom prst="straightConnector1">
              <a:avLst/>
            </a:prstGeom>
            <a:noFill/>
            <a:ln cap="flat" cmpd="sng" w="9525">
              <a:solidFill>
                <a:srgbClr val="FFFFFF"/>
              </a:solidFill>
              <a:prstDash val="dash"/>
              <a:round/>
              <a:headEnd len="med" w="med" type="none"/>
              <a:tailEnd len="med" w="med" type="none"/>
            </a:ln>
          </p:spPr>
        </p:cxnSp>
        <p:cxnSp>
          <p:nvCxnSpPr>
            <p:cNvPr id="102" name="Google Shape;102;p16"/>
            <p:cNvCxnSpPr/>
            <p:nvPr/>
          </p:nvCxnSpPr>
          <p:spPr>
            <a:xfrm>
              <a:off x="4244700" y="1591869"/>
              <a:ext cx="654600" cy="0"/>
            </a:xfrm>
            <a:prstGeom prst="straightConnector1">
              <a:avLst/>
            </a:prstGeom>
            <a:noFill/>
            <a:ln cap="flat" cmpd="sng" w="9525">
              <a:solidFill>
                <a:srgbClr val="FFFFFF"/>
              </a:solidFill>
              <a:prstDash val="solid"/>
              <a:round/>
              <a:headEnd len="sm" w="sm" type="triangle"/>
              <a:tailEnd len="sm" w="sm" type="triangle"/>
            </a:ln>
          </p:spPr>
        </p:cxnSp>
      </p:gr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Quote 1">
  <p:cSld name="TITLE_1_1_1">
    <p:spTree>
      <p:nvGrpSpPr>
        <p:cNvPr id="103" name="Shape 103"/>
        <p:cNvGrpSpPr/>
        <p:nvPr/>
      </p:nvGrpSpPr>
      <p:grpSpPr>
        <a:xfrm>
          <a:off x="0" y="0"/>
          <a:ext cx="0" cy="0"/>
          <a:chOff x="0" y="0"/>
          <a:chExt cx="0" cy="0"/>
        </a:xfrm>
      </p:grpSpPr>
      <p:grpSp>
        <p:nvGrpSpPr>
          <p:cNvPr id="104" name="Google Shape;104;p17"/>
          <p:cNvGrpSpPr/>
          <p:nvPr/>
        </p:nvGrpSpPr>
        <p:grpSpPr>
          <a:xfrm>
            <a:off x="569656" y="599525"/>
            <a:ext cx="1580939" cy="1544725"/>
            <a:chOff x="3754950" y="1132925"/>
            <a:chExt cx="1580939" cy="1544725"/>
          </a:xfrm>
        </p:grpSpPr>
        <p:sp>
          <p:nvSpPr>
            <p:cNvPr id="105" name="Google Shape;105;p17"/>
            <p:cNvSpPr/>
            <p:nvPr/>
          </p:nvSpPr>
          <p:spPr>
            <a:xfrm>
              <a:off x="3907350" y="1285321"/>
              <a:ext cx="1329300" cy="1329300"/>
            </a:xfrm>
            <a:prstGeom prst="ellipse">
              <a:avLst/>
            </a:prstGeom>
            <a:noFill/>
            <a:ln cap="flat" cmpd="sng" w="9525">
              <a:solidFill>
                <a:srgbClr val="FFFFFF"/>
              </a:solidFill>
              <a:prstDash val="dot"/>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17"/>
            <p:cNvSpPr/>
            <p:nvPr/>
          </p:nvSpPr>
          <p:spPr>
            <a:xfrm rot="-5400000">
              <a:off x="3754950" y="1132925"/>
              <a:ext cx="1480500" cy="1480500"/>
            </a:xfrm>
            <a:prstGeom prst="arc">
              <a:avLst>
                <a:gd fmla="val 16200000" name="adj1"/>
                <a:gd fmla="val 0" name="adj2"/>
              </a:avLst>
            </a:prstGeom>
            <a:noFill/>
            <a:ln cap="flat" cmpd="sng" w="9525">
              <a:solidFill>
                <a:srgbClr val="FFFFFF"/>
              </a:solidFill>
              <a:prstDash val="dash"/>
              <a:round/>
              <a:headEnd len="sm" w="sm" type="triangle"/>
              <a:tailEnd len="sm" w="sm" type="triangl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07" name="Google Shape;107;p17"/>
            <p:cNvCxnSpPr>
              <a:endCxn id="105" idx="1"/>
            </p:cNvCxnSpPr>
            <p:nvPr/>
          </p:nvCxnSpPr>
          <p:spPr>
            <a:xfrm>
              <a:off x="3890221" y="1268193"/>
              <a:ext cx="211800" cy="211800"/>
            </a:xfrm>
            <a:prstGeom prst="straightConnector1">
              <a:avLst/>
            </a:prstGeom>
            <a:noFill/>
            <a:ln cap="flat" cmpd="sng" w="9525">
              <a:solidFill>
                <a:srgbClr val="FFFFFF"/>
              </a:solidFill>
              <a:prstDash val="dash"/>
              <a:round/>
              <a:headEnd len="med" w="med" type="none"/>
              <a:tailEnd len="med" w="med" type="none"/>
            </a:ln>
          </p:spPr>
        </p:cxnSp>
        <p:cxnSp>
          <p:nvCxnSpPr>
            <p:cNvPr id="108" name="Google Shape;108;p17"/>
            <p:cNvCxnSpPr/>
            <p:nvPr/>
          </p:nvCxnSpPr>
          <p:spPr>
            <a:xfrm>
              <a:off x="5335889" y="1276425"/>
              <a:ext cx="0" cy="1393500"/>
            </a:xfrm>
            <a:prstGeom prst="straightConnector1">
              <a:avLst/>
            </a:prstGeom>
            <a:noFill/>
            <a:ln cap="flat" cmpd="sng" w="9525">
              <a:solidFill>
                <a:srgbClr val="FFFFFF"/>
              </a:solidFill>
              <a:prstDash val="solid"/>
              <a:round/>
              <a:headEnd len="sm" w="sm" type="triangle"/>
              <a:tailEnd len="sm" w="sm" type="triangle"/>
            </a:ln>
          </p:spPr>
        </p:cxnSp>
        <p:sp>
          <p:nvSpPr>
            <p:cNvPr id="109" name="Google Shape;109;p17"/>
            <p:cNvSpPr/>
            <p:nvPr/>
          </p:nvSpPr>
          <p:spPr>
            <a:xfrm>
              <a:off x="4222975" y="1683233"/>
              <a:ext cx="698050" cy="549925"/>
            </a:xfrm>
            <a:prstGeom prst="rect">
              <a:avLst/>
            </a:prstGeom>
          </p:spPr>
          <p:txBody>
            <a:bodyPr>
              <a:prstTxWarp prst="textPlain"/>
            </a:bodyPr>
            <a:lstStyle/>
            <a:p>
              <a:pPr lvl="0" algn="ctr"/>
              <a:r>
                <a:rPr b="1" i="0">
                  <a:ln cap="flat" cmpd="sng" w="19050">
                    <a:solidFill>
                      <a:srgbClr val="FFFFFF"/>
                    </a:solidFill>
                    <a:prstDash val="solid"/>
                    <a:round/>
                    <a:headEnd len="sm" w="sm" type="none"/>
                    <a:tailEnd len="sm" w="sm" type="none"/>
                  </a:ln>
                  <a:noFill/>
                  <a:latin typeface="Arial"/>
                </a:rPr>
                <a:t>“</a:t>
              </a:r>
            </a:p>
          </p:txBody>
        </p:sp>
        <p:cxnSp>
          <p:nvCxnSpPr>
            <p:cNvPr id="110" name="Google Shape;110;p17"/>
            <p:cNvCxnSpPr>
              <a:stCxn id="105" idx="5"/>
            </p:cNvCxnSpPr>
            <p:nvPr/>
          </p:nvCxnSpPr>
          <p:spPr>
            <a:xfrm>
              <a:off x="5041979" y="2419950"/>
              <a:ext cx="253800" cy="257700"/>
            </a:xfrm>
            <a:prstGeom prst="straightConnector1">
              <a:avLst/>
            </a:prstGeom>
            <a:noFill/>
            <a:ln cap="flat" cmpd="sng" w="9525">
              <a:solidFill>
                <a:srgbClr val="FFFFFF"/>
              </a:solidFill>
              <a:prstDash val="dash"/>
              <a:round/>
              <a:headEnd len="med" w="med" type="none"/>
              <a:tailEnd len="med" w="med" type="none"/>
            </a:ln>
          </p:spPr>
        </p:cxnSp>
        <p:cxnSp>
          <p:nvCxnSpPr>
            <p:cNvPr id="111" name="Google Shape;111;p17"/>
            <p:cNvCxnSpPr/>
            <p:nvPr/>
          </p:nvCxnSpPr>
          <p:spPr>
            <a:xfrm>
              <a:off x="4244700" y="1591869"/>
              <a:ext cx="654600" cy="0"/>
            </a:xfrm>
            <a:prstGeom prst="straightConnector1">
              <a:avLst/>
            </a:prstGeom>
            <a:noFill/>
            <a:ln cap="flat" cmpd="sng" w="9525">
              <a:solidFill>
                <a:srgbClr val="FFFFFF"/>
              </a:solidFill>
              <a:prstDash val="solid"/>
              <a:round/>
              <a:headEnd len="sm" w="sm" type="triangle"/>
              <a:tailEnd len="sm" w="sm" type="triangle"/>
            </a:ln>
          </p:spPr>
        </p:cxnSp>
      </p:gr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 1 column" type="tx">
  <p:cSld name="TITLE_AND_BODY">
    <p:spTree>
      <p:nvGrpSpPr>
        <p:cNvPr id="112" name="Shape 112"/>
        <p:cNvGrpSpPr/>
        <p:nvPr/>
      </p:nvGrpSpPr>
      <p:grpSpPr>
        <a:xfrm>
          <a:off x="0" y="0"/>
          <a:ext cx="0" cy="0"/>
          <a:chOff x="0" y="0"/>
          <a:chExt cx="0" cy="0"/>
        </a:xfrm>
      </p:grpSpPr>
      <p:sp>
        <p:nvSpPr>
          <p:cNvPr id="113" name="Google Shape;113;p18"/>
          <p:cNvSpPr txBox="1"/>
          <p:nvPr>
            <p:ph type="title"/>
          </p:nvPr>
        </p:nvSpPr>
        <p:spPr>
          <a:xfrm>
            <a:off x="404330" y="658442"/>
            <a:ext cx="8229600" cy="551400"/>
          </a:xfrm>
          <a:prstGeom prst="rect">
            <a:avLst/>
          </a:prstGeom>
        </p:spPr>
        <p:txBody>
          <a:bodyPr anchorCtr="0" anchor="t" bIns="91425" lIns="91425" spcFirstLastPara="1" rIns="91425" wrap="square" tIns="91425"/>
          <a:lstStyle>
            <a:lvl1pPr lvl="0" rtl="0">
              <a:spcBef>
                <a:spcPts val="0"/>
              </a:spcBef>
              <a:spcAft>
                <a:spcPts val="0"/>
              </a:spcAft>
              <a:buSzPts val="2200"/>
              <a:buNone/>
              <a:defRPr/>
            </a:lvl1pPr>
            <a:lvl2pPr lvl="1" rtl="0">
              <a:spcBef>
                <a:spcPts val="0"/>
              </a:spcBef>
              <a:spcAft>
                <a:spcPts val="0"/>
              </a:spcAft>
              <a:buSzPts val="2200"/>
              <a:buNone/>
              <a:defRPr/>
            </a:lvl2pPr>
            <a:lvl3pPr lvl="2" rtl="0">
              <a:spcBef>
                <a:spcPts val="0"/>
              </a:spcBef>
              <a:spcAft>
                <a:spcPts val="0"/>
              </a:spcAft>
              <a:buSzPts val="2200"/>
              <a:buNone/>
              <a:defRPr/>
            </a:lvl3pPr>
            <a:lvl4pPr lvl="3" rtl="0">
              <a:spcBef>
                <a:spcPts val="0"/>
              </a:spcBef>
              <a:spcAft>
                <a:spcPts val="0"/>
              </a:spcAft>
              <a:buSzPts val="2200"/>
              <a:buNone/>
              <a:defRPr/>
            </a:lvl4pPr>
            <a:lvl5pPr lvl="4" rtl="0">
              <a:spcBef>
                <a:spcPts val="0"/>
              </a:spcBef>
              <a:spcAft>
                <a:spcPts val="0"/>
              </a:spcAft>
              <a:buSzPts val="2200"/>
              <a:buNone/>
              <a:defRPr/>
            </a:lvl5pPr>
            <a:lvl6pPr lvl="5" rtl="0">
              <a:spcBef>
                <a:spcPts val="0"/>
              </a:spcBef>
              <a:spcAft>
                <a:spcPts val="0"/>
              </a:spcAft>
              <a:buSzPts val="2200"/>
              <a:buNone/>
              <a:defRPr/>
            </a:lvl6pPr>
            <a:lvl7pPr lvl="6" rtl="0">
              <a:spcBef>
                <a:spcPts val="0"/>
              </a:spcBef>
              <a:spcAft>
                <a:spcPts val="0"/>
              </a:spcAft>
              <a:buSzPts val="2200"/>
              <a:buNone/>
              <a:defRPr/>
            </a:lvl7pPr>
            <a:lvl8pPr lvl="7" rtl="0">
              <a:spcBef>
                <a:spcPts val="0"/>
              </a:spcBef>
              <a:spcAft>
                <a:spcPts val="0"/>
              </a:spcAft>
              <a:buSzPts val="2200"/>
              <a:buNone/>
              <a:defRPr/>
            </a:lvl8pPr>
            <a:lvl9pPr lvl="8" rtl="0">
              <a:spcBef>
                <a:spcPts val="0"/>
              </a:spcBef>
              <a:spcAft>
                <a:spcPts val="0"/>
              </a:spcAft>
              <a:buSzPts val="2200"/>
              <a:buNone/>
              <a:defRPr/>
            </a:lvl9pPr>
          </a:lstStyle>
          <a:p/>
        </p:txBody>
      </p:sp>
      <p:sp>
        <p:nvSpPr>
          <p:cNvPr id="114" name="Google Shape;114;p18"/>
          <p:cNvSpPr txBox="1"/>
          <p:nvPr>
            <p:ph idx="1" type="body"/>
          </p:nvPr>
        </p:nvSpPr>
        <p:spPr>
          <a:xfrm>
            <a:off x="343225" y="1500000"/>
            <a:ext cx="8290800" cy="4851900"/>
          </a:xfrm>
          <a:prstGeom prst="rect">
            <a:avLst/>
          </a:prstGeom>
        </p:spPr>
        <p:txBody>
          <a:bodyPr anchorCtr="0" anchor="t" bIns="91425" lIns="91425" spcFirstLastPara="1" rIns="91425" wrap="square" tIns="91425"/>
          <a:lstStyle>
            <a:lvl1pPr indent="-419100" lvl="0" marL="457200" rtl="0">
              <a:spcBef>
                <a:spcPts val="600"/>
              </a:spcBef>
              <a:spcAft>
                <a:spcPts val="0"/>
              </a:spcAft>
              <a:buSzPts val="3000"/>
              <a:buFont typeface="Karla"/>
              <a:buChar char="▪"/>
              <a:defRPr>
                <a:latin typeface="Karla"/>
                <a:ea typeface="Karla"/>
                <a:cs typeface="Karla"/>
                <a:sym typeface="Karla"/>
              </a:defRPr>
            </a:lvl1pPr>
            <a:lvl2pPr indent="-381000" lvl="1" marL="914400" rtl="0">
              <a:spcBef>
                <a:spcPts val="0"/>
              </a:spcBef>
              <a:spcAft>
                <a:spcPts val="0"/>
              </a:spcAft>
              <a:buSzPts val="2400"/>
              <a:buFont typeface="Karla"/>
              <a:buChar char="▫"/>
              <a:defRPr>
                <a:latin typeface="Karla"/>
                <a:ea typeface="Karla"/>
                <a:cs typeface="Karla"/>
                <a:sym typeface="Karla"/>
              </a:defRPr>
            </a:lvl2pPr>
            <a:lvl3pPr indent="-381000" lvl="2" marL="1371600" rtl="0">
              <a:spcBef>
                <a:spcPts val="0"/>
              </a:spcBef>
              <a:spcAft>
                <a:spcPts val="0"/>
              </a:spcAft>
              <a:buSzPts val="2400"/>
              <a:buFont typeface="Karla"/>
              <a:buChar char="■"/>
              <a:defRPr>
                <a:latin typeface="Karla"/>
                <a:ea typeface="Karla"/>
                <a:cs typeface="Karla"/>
                <a:sym typeface="Karla"/>
              </a:defRPr>
            </a:lvl3pPr>
            <a:lvl4pPr indent="-342900" lvl="3" marL="1828800" rtl="0">
              <a:spcBef>
                <a:spcPts val="0"/>
              </a:spcBef>
              <a:spcAft>
                <a:spcPts val="0"/>
              </a:spcAft>
              <a:buSzPts val="1800"/>
              <a:buFont typeface="Karla"/>
              <a:buChar char="●"/>
              <a:defRPr>
                <a:latin typeface="Karla"/>
                <a:ea typeface="Karla"/>
                <a:cs typeface="Karla"/>
                <a:sym typeface="Karla"/>
              </a:defRPr>
            </a:lvl4pPr>
            <a:lvl5pPr indent="-342900" lvl="4" marL="2286000" rtl="0">
              <a:spcBef>
                <a:spcPts val="0"/>
              </a:spcBef>
              <a:spcAft>
                <a:spcPts val="0"/>
              </a:spcAft>
              <a:buSzPts val="1800"/>
              <a:buFont typeface="Karla"/>
              <a:buChar char="○"/>
              <a:defRPr>
                <a:latin typeface="Karla"/>
                <a:ea typeface="Karla"/>
                <a:cs typeface="Karla"/>
                <a:sym typeface="Karla"/>
              </a:defRPr>
            </a:lvl5pPr>
            <a:lvl6pPr indent="-342900" lvl="5" marL="2743200" rtl="0">
              <a:spcBef>
                <a:spcPts val="0"/>
              </a:spcBef>
              <a:spcAft>
                <a:spcPts val="0"/>
              </a:spcAft>
              <a:buSzPts val="1800"/>
              <a:buFont typeface="Karla"/>
              <a:buChar char="■"/>
              <a:defRPr>
                <a:latin typeface="Karla"/>
                <a:ea typeface="Karla"/>
                <a:cs typeface="Karla"/>
                <a:sym typeface="Karla"/>
              </a:defRPr>
            </a:lvl6pPr>
            <a:lvl7pPr indent="-342900" lvl="6" marL="3200400" rtl="0">
              <a:spcBef>
                <a:spcPts val="0"/>
              </a:spcBef>
              <a:spcAft>
                <a:spcPts val="0"/>
              </a:spcAft>
              <a:buSzPts val="1800"/>
              <a:buFont typeface="Karla"/>
              <a:buChar char="●"/>
              <a:defRPr>
                <a:latin typeface="Karla"/>
                <a:ea typeface="Karla"/>
                <a:cs typeface="Karla"/>
                <a:sym typeface="Karla"/>
              </a:defRPr>
            </a:lvl7pPr>
            <a:lvl8pPr indent="-342900" lvl="7" marL="3657600" rtl="0">
              <a:spcBef>
                <a:spcPts val="0"/>
              </a:spcBef>
              <a:spcAft>
                <a:spcPts val="0"/>
              </a:spcAft>
              <a:buSzPts val="1800"/>
              <a:buFont typeface="Karla"/>
              <a:buChar char="○"/>
              <a:defRPr>
                <a:latin typeface="Karla"/>
                <a:ea typeface="Karla"/>
                <a:cs typeface="Karla"/>
                <a:sym typeface="Karla"/>
              </a:defRPr>
            </a:lvl8pPr>
            <a:lvl9pPr indent="-342900" lvl="8" marL="4114800" rtl="0">
              <a:spcBef>
                <a:spcPts val="0"/>
              </a:spcBef>
              <a:spcAft>
                <a:spcPts val="0"/>
              </a:spcAft>
              <a:buSzPts val="1800"/>
              <a:buFont typeface="Karla"/>
              <a:buChar char="■"/>
              <a:defRPr>
                <a:latin typeface="Karla"/>
                <a:ea typeface="Karla"/>
                <a:cs typeface="Karla"/>
                <a:sym typeface="Karla"/>
              </a:defRPr>
            </a:lvl9pPr>
          </a:lstStyle>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 2 columns" type="twoColTx">
  <p:cSld name="TITLE_AND_TWO_COLUMNS">
    <p:spTree>
      <p:nvGrpSpPr>
        <p:cNvPr id="115" name="Shape 115"/>
        <p:cNvGrpSpPr/>
        <p:nvPr/>
      </p:nvGrpSpPr>
      <p:grpSpPr>
        <a:xfrm>
          <a:off x="0" y="0"/>
          <a:ext cx="0" cy="0"/>
          <a:chOff x="0" y="0"/>
          <a:chExt cx="0" cy="0"/>
        </a:xfrm>
      </p:grpSpPr>
      <p:sp>
        <p:nvSpPr>
          <p:cNvPr id="116" name="Google Shape;116;p19"/>
          <p:cNvSpPr txBox="1"/>
          <p:nvPr>
            <p:ph type="title"/>
          </p:nvPr>
        </p:nvSpPr>
        <p:spPr>
          <a:xfrm>
            <a:off x="404330" y="658442"/>
            <a:ext cx="8229600" cy="551400"/>
          </a:xfrm>
          <a:prstGeom prst="rect">
            <a:avLst/>
          </a:prstGeom>
        </p:spPr>
        <p:txBody>
          <a:bodyPr anchorCtr="0" anchor="t" bIns="91425" lIns="91425" spcFirstLastPara="1" rIns="91425" wrap="square" tIns="91425"/>
          <a:lstStyle>
            <a:lvl1pPr lvl="0" rtl="0">
              <a:spcBef>
                <a:spcPts val="0"/>
              </a:spcBef>
              <a:spcAft>
                <a:spcPts val="0"/>
              </a:spcAft>
              <a:buSzPts val="2200"/>
              <a:buNone/>
              <a:defRPr/>
            </a:lvl1pPr>
            <a:lvl2pPr lvl="1" rtl="0">
              <a:spcBef>
                <a:spcPts val="0"/>
              </a:spcBef>
              <a:spcAft>
                <a:spcPts val="0"/>
              </a:spcAft>
              <a:buSzPts val="2200"/>
              <a:buNone/>
              <a:defRPr/>
            </a:lvl2pPr>
            <a:lvl3pPr lvl="2" rtl="0">
              <a:spcBef>
                <a:spcPts val="0"/>
              </a:spcBef>
              <a:spcAft>
                <a:spcPts val="0"/>
              </a:spcAft>
              <a:buSzPts val="2200"/>
              <a:buNone/>
              <a:defRPr/>
            </a:lvl3pPr>
            <a:lvl4pPr lvl="3" rtl="0">
              <a:spcBef>
                <a:spcPts val="0"/>
              </a:spcBef>
              <a:spcAft>
                <a:spcPts val="0"/>
              </a:spcAft>
              <a:buSzPts val="2200"/>
              <a:buNone/>
              <a:defRPr/>
            </a:lvl4pPr>
            <a:lvl5pPr lvl="4" rtl="0">
              <a:spcBef>
                <a:spcPts val="0"/>
              </a:spcBef>
              <a:spcAft>
                <a:spcPts val="0"/>
              </a:spcAft>
              <a:buSzPts val="2200"/>
              <a:buNone/>
              <a:defRPr/>
            </a:lvl5pPr>
            <a:lvl6pPr lvl="5" rtl="0">
              <a:spcBef>
                <a:spcPts val="0"/>
              </a:spcBef>
              <a:spcAft>
                <a:spcPts val="0"/>
              </a:spcAft>
              <a:buSzPts val="2200"/>
              <a:buNone/>
              <a:defRPr/>
            </a:lvl6pPr>
            <a:lvl7pPr lvl="6" rtl="0">
              <a:spcBef>
                <a:spcPts val="0"/>
              </a:spcBef>
              <a:spcAft>
                <a:spcPts val="0"/>
              </a:spcAft>
              <a:buSzPts val="2200"/>
              <a:buNone/>
              <a:defRPr/>
            </a:lvl7pPr>
            <a:lvl8pPr lvl="7" rtl="0">
              <a:spcBef>
                <a:spcPts val="0"/>
              </a:spcBef>
              <a:spcAft>
                <a:spcPts val="0"/>
              </a:spcAft>
              <a:buSzPts val="2200"/>
              <a:buNone/>
              <a:defRPr/>
            </a:lvl8pPr>
            <a:lvl9pPr lvl="8" rtl="0">
              <a:spcBef>
                <a:spcPts val="0"/>
              </a:spcBef>
              <a:spcAft>
                <a:spcPts val="0"/>
              </a:spcAft>
              <a:buSzPts val="2200"/>
              <a:buNone/>
              <a:defRPr/>
            </a:lvl9pPr>
          </a:lstStyle>
          <a:p/>
        </p:txBody>
      </p:sp>
      <p:sp>
        <p:nvSpPr>
          <p:cNvPr id="117" name="Google Shape;117;p19"/>
          <p:cNvSpPr txBox="1"/>
          <p:nvPr>
            <p:ph idx="1" type="body"/>
          </p:nvPr>
        </p:nvSpPr>
        <p:spPr>
          <a:xfrm>
            <a:off x="420778" y="1653070"/>
            <a:ext cx="3994500" cy="4967700"/>
          </a:xfrm>
          <a:prstGeom prst="rect">
            <a:avLst/>
          </a:prstGeom>
        </p:spPr>
        <p:txBody>
          <a:bodyPr anchorCtr="0" anchor="t" bIns="91425" lIns="91425" spcFirstLastPara="1" rIns="91425" wrap="square" tIns="91425"/>
          <a:lstStyle>
            <a:lvl1pPr indent="-342900" lvl="0" marL="457200" rtl="0">
              <a:spcBef>
                <a:spcPts val="600"/>
              </a:spcBef>
              <a:spcAft>
                <a:spcPts val="0"/>
              </a:spcAft>
              <a:buSzPts val="1800"/>
              <a:buFont typeface="Karla"/>
              <a:buChar char="▪"/>
              <a:defRPr sz="1800">
                <a:latin typeface="Karla"/>
                <a:ea typeface="Karla"/>
                <a:cs typeface="Karla"/>
                <a:sym typeface="Karla"/>
              </a:defRPr>
            </a:lvl1pPr>
            <a:lvl2pPr indent="-342900" lvl="1" marL="914400" rtl="0">
              <a:spcBef>
                <a:spcPts val="0"/>
              </a:spcBef>
              <a:spcAft>
                <a:spcPts val="0"/>
              </a:spcAft>
              <a:buSzPts val="1800"/>
              <a:buFont typeface="Karla"/>
              <a:buChar char="▫"/>
              <a:defRPr sz="1800">
                <a:latin typeface="Karla"/>
                <a:ea typeface="Karla"/>
                <a:cs typeface="Karla"/>
                <a:sym typeface="Karla"/>
              </a:defRPr>
            </a:lvl2pPr>
            <a:lvl3pPr indent="-342900" lvl="2" marL="1371600" rtl="0">
              <a:spcBef>
                <a:spcPts val="0"/>
              </a:spcBef>
              <a:spcAft>
                <a:spcPts val="0"/>
              </a:spcAft>
              <a:buSzPts val="1800"/>
              <a:buFont typeface="Karla"/>
              <a:buChar char="■"/>
              <a:defRPr sz="1800">
                <a:latin typeface="Karla"/>
                <a:ea typeface="Karla"/>
                <a:cs typeface="Karla"/>
                <a:sym typeface="Karla"/>
              </a:defRPr>
            </a:lvl3pPr>
            <a:lvl4pPr indent="-342900" lvl="3" marL="1828800" rtl="0">
              <a:spcBef>
                <a:spcPts val="0"/>
              </a:spcBef>
              <a:spcAft>
                <a:spcPts val="0"/>
              </a:spcAft>
              <a:buSzPts val="1800"/>
              <a:buFont typeface="Karla"/>
              <a:buChar char="●"/>
              <a:defRPr>
                <a:latin typeface="Karla"/>
                <a:ea typeface="Karla"/>
                <a:cs typeface="Karla"/>
                <a:sym typeface="Karla"/>
              </a:defRPr>
            </a:lvl4pPr>
            <a:lvl5pPr indent="-342900" lvl="4" marL="2286000" rtl="0">
              <a:spcBef>
                <a:spcPts val="0"/>
              </a:spcBef>
              <a:spcAft>
                <a:spcPts val="0"/>
              </a:spcAft>
              <a:buSzPts val="1800"/>
              <a:buFont typeface="Karla"/>
              <a:buChar char="○"/>
              <a:defRPr>
                <a:latin typeface="Karla"/>
                <a:ea typeface="Karla"/>
                <a:cs typeface="Karla"/>
                <a:sym typeface="Karla"/>
              </a:defRPr>
            </a:lvl5pPr>
            <a:lvl6pPr indent="-342900" lvl="5" marL="2743200" rtl="0">
              <a:spcBef>
                <a:spcPts val="0"/>
              </a:spcBef>
              <a:spcAft>
                <a:spcPts val="0"/>
              </a:spcAft>
              <a:buSzPts val="1800"/>
              <a:buFont typeface="Karla"/>
              <a:buChar char="■"/>
              <a:defRPr>
                <a:latin typeface="Karla"/>
                <a:ea typeface="Karla"/>
                <a:cs typeface="Karla"/>
                <a:sym typeface="Karla"/>
              </a:defRPr>
            </a:lvl6pPr>
            <a:lvl7pPr indent="-342900" lvl="6" marL="3200400" rtl="0">
              <a:spcBef>
                <a:spcPts val="0"/>
              </a:spcBef>
              <a:spcAft>
                <a:spcPts val="0"/>
              </a:spcAft>
              <a:buSzPts val="1800"/>
              <a:buFont typeface="Karla"/>
              <a:buChar char="●"/>
              <a:defRPr>
                <a:latin typeface="Karla"/>
                <a:ea typeface="Karla"/>
                <a:cs typeface="Karla"/>
                <a:sym typeface="Karla"/>
              </a:defRPr>
            </a:lvl7pPr>
            <a:lvl8pPr indent="-342900" lvl="7" marL="3657600" rtl="0">
              <a:spcBef>
                <a:spcPts val="0"/>
              </a:spcBef>
              <a:spcAft>
                <a:spcPts val="0"/>
              </a:spcAft>
              <a:buSzPts val="1800"/>
              <a:buFont typeface="Karla"/>
              <a:buChar char="○"/>
              <a:defRPr>
                <a:latin typeface="Karla"/>
                <a:ea typeface="Karla"/>
                <a:cs typeface="Karla"/>
                <a:sym typeface="Karla"/>
              </a:defRPr>
            </a:lvl8pPr>
            <a:lvl9pPr indent="-342900" lvl="8" marL="4114800" rtl="0">
              <a:spcBef>
                <a:spcPts val="0"/>
              </a:spcBef>
              <a:spcAft>
                <a:spcPts val="0"/>
              </a:spcAft>
              <a:buSzPts val="1800"/>
              <a:buFont typeface="Karla"/>
              <a:buChar char="■"/>
              <a:defRPr>
                <a:latin typeface="Karla"/>
                <a:ea typeface="Karla"/>
                <a:cs typeface="Karla"/>
                <a:sym typeface="Karla"/>
              </a:defRPr>
            </a:lvl9pPr>
          </a:lstStyle>
          <a:p/>
        </p:txBody>
      </p:sp>
      <p:sp>
        <p:nvSpPr>
          <p:cNvPr id="118" name="Google Shape;118;p19"/>
          <p:cNvSpPr txBox="1"/>
          <p:nvPr>
            <p:ph idx="2" type="body"/>
          </p:nvPr>
        </p:nvSpPr>
        <p:spPr>
          <a:xfrm>
            <a:off x="4731381" y="1653070"/>
            <a:ext cx="3994500" cy="4967700"/>
          </a:xfrm>
          <a:prstGeom prst="rect">
            <a:avLst/>
          </a:prstGeom>
        </p:spPr>
        <p:txBody>
          <a:bodyPr anchorCtr="0" anchor="t" bIns="91425" lIns="91425" spcFirstLastPara="1" rIns="91425" wrap="square" tIns="91425"/>
          <a:lstStyle>
            <a:lvl1pPr indent="-342900" lvl="0" marL="457200" rtl="0">
              <a:spcBef>
                <a:spcPts val="600"/>
              </a:spcBef>
              <a:spcAft>
                <a:spcPts val="0"/>
              </a:spcAft>
              <a:buSzPts val="1800"/>
              <a:buFont typeface="Karla"/>
              <a:buChar char="▪"/>
              <a:defRPr sz="1800">
                <a:latin typeface="Karla"/>
                <a:ea typeface="Karla"/>
                <a:cs typeface="Karla"/>
                <a:sym typeface="Karla"/>
              </a:defRPr>
            </a:lvl1pPr>
            <a:lvl2pPr indent="-342900" lvl="1" marL="914400" rtl="0">
              <a:spcBef>
                <a:spcPts val="0"/>
              </a:spcBef>
              <a:spcAft>
                <a:spcPts val="0"/>
              </a:spcAft>
              <a:buSzPts val="1800"/>
              <a:buFont typeface="Karla"/>
              <a:buChar char="▫"/>
              <a:defRPr sz="1800">
                <a:latin typeface="Karla"/>
                <a:ea typeface="Karla"/>
                <a:cs typeface="Karla"/>
                <a:sym typeface="Karla"/>
              </a:defRPr>
            </a:lvl2pPr>
            <a:lvl3pPr indent="-342900" lvl="2" marL="1371600" rtl="0">
              <a:spcBef>
                <a:spcPts val="0"/>
              </a:spcBef>
              <a:spcAft>
                <a:spcPts val="0"/>
              </a:spcAft>
              <a:buSzPts val="1800"/>
              <a:buFont typeface="Karla"/>
              <a:buChar char="■"/>
              <a:defRPr sz="1800">
                <a:latin typeface="Karla"/>
                <a:ea typeface="Karla"/>
                <a:cs typeface="Karla"/>
                <a:sym typeface="Karla"/>
              </a:defRPr>
            </a:lvl3pPr>
            <a:lvl4pPr indent="-342900" lvl="3" marL="1828800" rtl="0">
              <a:spcBef>
                <a:spcPts val="0"/>
              </a:spcBef>
              <a:spcAft>
                <a:spcPts val="0"/>
              </a:spcAft>
              <a:buSzPts val="1800"/>
              <a:buFont typeface="Karla"/>
              <a:buChar char="●"/>
              <a:defRPr>
                <a:latin typeface="Karla"/>
                <a:ea typeface="Karla"/>
                <a:cs typeface="Karla"/>
                <a:sym typeface="Karla"/>
              </a:defRPr>
            </a:lvl4pPr>
            <a:lvl5pPr indent="-342900" lvl="4" marL="2286000" rtl="0">
              <a:spcBef>
                <a:spcPts val="0"/>
              </a:spcBef>
              <a:spcAft>
                <a:spcPts val="0"/>
              </a:spcAft>
              <a:buSzPts val="1800"/>
              <a:buFont typeface="Karla"/>
              <a:buChar char="○"/>
              <a:defRPr>
                <a:latin typeface="Karla"/>
                <a:ea typeface="Karla"/>
                <a:cs typeface="Karla"/>
                <a:sym typeface="Karla"/>
              </a:defRPr>
            </a:lvl5pPr>
            <a:lvl6pPr indent="-342900" lvl="5" marL="2743200" rtl="0">
              <a:spcBef>
                <a:spcPts val="0"/>
              </a:spcBef>
              <a:spcAft>
                <a:spcPts val="0"/>
              </a:spcAft>
              <a:buSzPts val="1800"/>
              <a:buFont typeface="Karla"/>
              <a:buChar char="■"/>
              <a:defRPr>
                <a:latin typeface="Karla"/>
                <a:ea typeface="Karla"/>
                <a:cs typeface="Karla"/>
                <a:sym typeface="Karla"/>
              </a:defRPr>
            </a:lvl6pPr>
            <a:lvl7pPr indent="-342900" lvl="6" marL="3200400" rtl="0">
              <a:spcBef>
                <a:spcPts val="0"/>
              </a:spcBef>
              <a:spcAft>
                <a:spcPts val="0"/>
              </a:spcAft>
              <a:buSzPts val="1800"/>
              <a:buFont typeface="Karla"/>
              <a:buChar char="●"/>
              <a:defRPr>
                <a:latin typeface="Karla"/>
                <a:ea typeface="Karla"/>
                <a:cs typeface="Karla"/>
                <a:sym typeface="Karla"/>
              </a:defRPr>
            </a:lvl7pPr>
            <a:lvl8pPr indent="-342900" lvl="7" marL="3657600" rtl="0">
              <a:spcBef>
                <a:spcPts val="0"/>
              </a:spcBef>
              <a:spcAft>
                <a:spcPts val="0"/>
              </a:spcAft>
              <a:buSzPts val="1800"/>
              <a:buFont typeface="Karla"/>
              <a:buChar char="○"/>
              <a:defRPr>
                <a:latin typeface="Karla"/>
                <a:ea typeface="Karla"/>
                <a:cs typeface="Karla"/>
                <a:sym typeface="Karla"/>
              </a:defRPr>
            </a:lvl8pPr>
            <a:lvl9pPr indent="-342900" lvl="8" marL="4114800" rtl="0">
              <a:spcBef>
                <a:spcPts val="0"/>
              </a:spcBef>
              <a:spcAft>
                <a:spcPts val="0"/>
              </a:spcAft>
              <a:buSzPts val="1800"/>
              <a:buFont typeface="Karla"/>
              <a:buChar char="■"/>
              <a:defRPr>
                <a:latin typeface="Karla"/>
                <a:ea typeface="Karla"/>
                <a:cs typeface="Karla"/>
                <a:sym typeface="Karla"/>
              </a:defRPr>
            </a:lvl9pPr>
          </a:lstStyle>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 3 columns">
  <p:cSld name="TITLE_AND_TWO_COLUMNS_1">
    <p:spTree>
      <p:nvGrpSpPr>
        <p:cNvPr id="119" name="Shape 119"/>
        <p:cNvGrpSpPr/>
        <p:nvPr/>
      </p:nvGrpSpPr>
      <p:grpSpPr>
        <a:xfrm>
          <a:off x="0" y="0"/>
          <a:ext cx="0" cy="0"/>
          <a:chOff x="0" y="0"/>
          <a:chExt cx="0" cy="0"/>
        </a:xfrm>
      </p:grpSpPr>
      <p:sp>
        <p:nvSpPr>
          <p:cNvPr id="120" name="Google Shape;120;p20"/>
          <p:cNvSpPr txBox="1"/>
          <p:nvPr>
            <p:ph type="title"/>
          </p:nvPr>
        </p:nvSpPr>
        <p:spPr>
          <a:xfrm>
            <a:off x="404330" y="658442"/>
            <a:ext cx="8229600" cy="551400"/>
          </a:xfrm>
          <a:prstGeom prst="rect">
            <a:avLst/>
          </a:prstGeom>
        </p:spPr>
        <p:txBody>
          <a:bodyPr anchorCtr="0" anchor="t" bIns="91425" lIns="91425" spcFirstLastPara="1" rIns="91425" wrap="square" tIns="91425"/>
          <a:lstStyle>
            <a:lvl1pPr lvl="0" rtl="0">
              <a:spcBef>
                <a:spcPts val="0"/>
              </a:spcBef>
              <a:spcAft>
                <a:spcPts val="0"/>
              </a:spcAft>
              <a:buSzPts val="2200"/>
              <a:buNone/>
              <a:defRPr/>
            </a:lvl1pPr>
            <a:lvl2pPr lvl="1" rtl="0">
              <a:spcBef>
                <a:spcPts val="0"/>
              </a:spcBef>
              <a:spcAft>
                <a:spcPts val="0"/>
              </a:spcAft>
              <a:buSzPts val="2200"/>
              <a:buNone/>
              <a:defRPr/>
            </a:lvl2pPr>
            <a:lvl3pPr lvl="2" rtl="0">
              <a:spcBef>
                <a:spcPts val="0"/>
              </a:spcBef>
              <a:spcAft>
                <a:spcPts val="0"/>
              </a:spcAft>
              <a:buSzPts val="2200"/>
              <a:buNone/>
              <a:defRPr/>
            </a:lvl3pPr>
            <a:lvl4pPr lvl="3" rtl="0">
              <a:spcBef>
                <a:spcPts val="0"/>
              </a:spcBef>
              <a:spcAft>
                <a:spcPts val="0"/>
              </a:spcAft>
              <a:buSzPts val="2200"/>
              <a:buNone/>
              <a:defRPr/>
            </a:lvl4pPr>
            <a:lvl5pPr lvl="4" rtl="0">
              <a:spcBef>
                <a:spcPts val="0"/>
              </a:spcBef>
              <a:spcAft>
                <a:spcPts val="0"/>
              </a:spcAft>
              <a:buSzPts val="2200"/>
              <a:buNone/>
              <a:defRPr/>
            </a:lvl5pPr>
            <a:lvl6pPr lvl="5" rtl="0">
              <a:spcBef>
                <a:spcPts val="0"/>
              </a:spcBef>
              <a:spcAft>
                <a:spcPts val="0"/>
              </a:spcAft>
              <a:buSzPts val="2200"/>
              <a:buNone/>
              <a:defRPr/>
            </a:lvl6pPr>
            <a:lvl7pPr lvl="6" rtl="0">
              <a:spcBef>
                <a:spcPts val="0"/>
              </a:spcBef>
              <a:spcAft>
                <a:spcPts val="0"/>
              </a:spcAft>
              <a:buSzPts val="2200"/>
              <a:buNone/>
              <a:defRPr/>
            </a:lvl7pPr>
            <a:lvl8pPr lvl="7" rtl="0">
              <a:spcBef>
                <a:spcPts val="0"/>
              </a:spcBef>
              <a:spcAft>
                <a:spcPts val="0"/>
              </a:spcAft>
              <a:buSzPts val="2200"/>
              <a:buNone/>
              <a:defRPr/>
            </a:lvl8pPr>
            <a:lvl9pPr lvl="8" rtl="0">
              <a:spcBef>
                <a:spcPts val="0"/>
              </a:spcBef>
              <a:spcAft>
                <a:spcPts val="0"/>
              </a:spcAft>
              <a:buSzPts val="2200"/>
              <a:buNone/>
              <a:defRPr/>
            </a:lvl9pPr>
          </a:lstStyle>
          <a:p/>
        </p:txBody>
      </p:sp>
      <p:sp>
        <p:nvSpPr>
          <p:cNvPr id="121" name="Google Shape;121;p20"/>
          <p:cNvSpPr txBox="1"/>
          <p:nvPr>
            <p:ph idx="1" type="body"/>
          </p:nvPr>
        </p:nvSpPr>
        <p:spPr>
          <a:xfrm>
            <a:off x="457200" y="1645524"/>
            <a:ext cx="2631900" cy="4464600"/>
          </a:xfrm>
          <a:prstGeom prst="rect">
            <a:avLst/>
          </a:prstGeom>
        </p:spPr>
        <p:txBody>
          <a:bodyPr anchorCtr="0" anchor="t" bIns="91425" lIns="91425" spcFirstLastPara="1" rIns="91425" wrap="square" tIns="91425"/>
          <a:lstStyle>
            <a:lvl1pPr indent="-342900" lvl="0" marL="457200" rtl="0">
              <a:spcBef>
                <a:spcPts val="600"/>
              </a:spcBef>
              <a:spcAft>
                <a:spcPts val="0"/>
              </a:spcAft>
              <a:buSzPts val="1800"/>
              <a:buFont typeface="Karla"/>
              <a:buChar char="▪"/>
              <a:defRPr sz="1800">
                <a:latin typeface="Karla"/>
                <a:ea typeface="Karla"/>
                <a:cs typeface="Karla"/>
                <a:sym typeface="Karla"/>
              </a:defRPr>
            </a:lvl1pPr>
            <a:lvl2pPr indent="-342900" lvl="1" marL="914400" rtl="0">
              <a:spcBef>
                <a:spcPts val="0"/>
              </a:spcBef>
              <a:spcAft>
                <a:spcPts val="0"/>
              </a:spcAft>
              <a:buSzPts val="1800"/>
              <a:buFont typeface="Karla"/>
              <a:buChar char="▫"/>
              <a:defRPr sz="1800">
                <a:latin typeface="Karla"/>
                <a:ea typeface="Karla"/>
                <a:cs typeface="Karla"/>
                <a:sym typeface="Karla"/>
              </a:defRPr>
            </a:lvl2pPr>
            <a:lvl3pPr indent="-342900" lvl="2" marL="1371600" rtl="0">
              <a:spcBef>
                <a:spcPts val="0"/>
              </a:spcBef>
              <a:spcAft>
                <a:spcPts val="0"/>
              </a:spcAft>
              <a:buSzPts val="1800"/>
              <a:buFont typeface="Karla"/>
              <a:buChar char="■"/>
              <a:defRPr sz="1800">
                <a:latin typeface="Karla"/>
                <a:ea typeface="Karla"/>
                <a:cs typeface="Karla"/>
                <a:sym typeface="Karla"/>
              </a:defRPr>
            </a:lvl3pPr>
            <a:lvl4pPr indent="-342900" lvl="3" marL="1828800" rtl="0">
              <a:spcBef>
                <a:spcPts val="0"/>
              </a:spcBef>
              <a:spcAft>
                <a:spcPts val="0"/>
              </a:spcAft>
              <a:buSzPts val="1800"/>
              <a:buFont typeface="Karla"/>
              <a:buChar char="●"/>
              <a:defRPr>
                <a:latin typeface="Karla"/>
                <a:ea typeface="Karla"/>
                <a:cs typeface="Karla"/>
                <a:sym typeface="Karla"/>
              </a:defRPr>
            </a:lvl4pPr>
            <a:lvl5pPr indent="-342900" lvl="4" marL="2286000" rtl="0">
              <a:spcBef>
                <a:spcPts val="0"/>
              </a:spcBef>
              <a:spcAft>
                <a:spcPts val="0"/>
              </a:spcAft>
              <a:buSzPts val="1800"/>
              <a:buFont typeface="Karla"/>
              <a:buChar char="○"/>
              <a:defRPr>
                <a:latin typeface="Karla"/>
                <a:ea typeface="Karla"/>
                <a:cs typeface="Karla"/>
                <a:sym typeface="Karla"/>
              </a:defRPr>
            </a:lvl5pPr>
            <a:lvl6pPr indent="-342900" lvl="5" marL="2743200" rtl="0">
              <a:spcBef>
                <a:spcPts val="0"/>
              </a:spcBef>
              <a:spcAft>
                <a:spcPts val="0"/>
              </a:spcAft>
              <a:buSzPts val="1800"/>
              <a:buFont typeface="Karla"/>
              <a:buChar char="■"/>
              <a:defRPr>
                <a:latin typeface="Karla"/>
                <a:ea typeface="Karla"/>
                <a:cs typeface="Karla"/>
                <a:sym typeface="Karla"/>
              </a:defRPr>
            </a:lvl6pPr>
            <a:lvl7pPr indent="-342900" lvl="6" marL="3200400" rtl="0">
              <a:spcBef>
                <a:spcPts val="0"/>
              </a:spcBef>
              <a:spcAft>
                <a:spcPts val="0"/>
              </a:spcAft>
              <a:buSzPts val="1800"/>
              <a:buFont typeface="Karla"/>
              <a:buChar char="●"/>
              <a:defRPr>
                <a:latin typeface="Karla"/>
                <a:ea typeface="Karla"/>
                <a:cs typeface="Karla"/>
                <a:sym typeface="Karla"/>
              </a:defRPr>
            </a:lvl7pPr>
            <a:lvl8pPr indent="-342900" lvl="7" marL="3657600" rtl="0">
              <a:spcBef>
                <a:spcPts val="0"/>
              </a:spcBef>
              <a:spcAft>
                <a:spcPts val="0"/>
              </a:spcAft>
              <a:buSzPts val="1800"/>
              <a:buFont typeface="Karla"/>
              <a:buChar char="○"/>
              <a:defRPr>
                <a:latin typeface="Karla"/>
                <a:ea typeface="Karla"/>
                <a:cs typeface="Karla"/>
                <a:sym typeface="Karla"/>
              </a:defRPr>
            </a:lvl8pPr>
            <a:lvl9pPr indent="-342900" lvl="8" marL="4114800" rtl="0">
              <a:spcBef>
                <a:spcPts val="0"/>
              </a:spcBef>
              <a:spcAft>
                <a:spcPts val="0"/>
              </a:spcAft>
              <a:buSzPts val="1800"/>
              <a:buFont typeface="Karla"/>
              <a:buChar char="■"/>
              <a:defRPr>
                <a:latin typeface="Karla"/>
                <a:ea typeface="Karla"/>
                <a:cs typeface="Karla"/>
                <a:sym typeface="Karla"/>
              </a:defRPr>
            </a:lvl9pPr>
          </a:lstStyle>
          <a:p/>
        </p:txBody>
      </p:sp>
      <p:sp>
        <p:nvSpPr>
          <p:cNvPr id="122" name="Google Shape;122;p20"/>
          <p:cNvSpPr txBox="1"/>
          <p:nvPr>
            <p:ph idx="2" type="body"/>
          </p:nvPr>
        </p:nvSpPr>
        <p:spPr>
          <a:xfrm>
            <a:off x="3223964" y="1645524"/>
            <a:ext cx="2631900" cy="4464600"/>
          </a:xfrm>
          <a:prstGeom prst="rect">
            <a:avLst/>
          </a:prstGeom>
        </p:spPr>
        <p:txBody>
          <a:bodyPr anchorCtr="0" anchor="t" bIns="91425" lIns="91425" spcFirstLastPara="1" rIns="91425" wrap="square" tIns="91425"/>
          <a:lstStyle>
            <a:lvl1pPr indent="-342900" lvl="0" marL="457200" rtl="0">
              <a:spcBef>
                <a:spcPts val="600"/>
              </a:spcBef>
              <a:spcAft>
                <a:spcPts val="0"/>
              </a:spcAft>
              <a:buSzPts val="1800"/>
              <a:buFont typeface="Karla"/>
              <a:buChar char="▪"/>
              <a:defRPr sz="1800">
                <a:latin typeface="Karla"/>
                <a:ea typeface="Karla"/>
                <a:cs typeface="Karla"/>
                <a:sym typeface="Karla"/>
              </a:defRPr>
            </a:lvl1pPr>
            <a:lvl2pPr indent="-342900" lvl="1" marL="914400" rtl="0">
              <a:spcBef>
                <a:spcPts val="0"/>
              </a:spcBef>
              <a:spcAft>
                <a:spcPts val="0"/>
              </a:spcAft>
              <a:buSzPts val="1800"/>
              <a:buFont typeface="Karla"/>
              <a:buChar char="▫"/>
              <a:defRPr sz="1800">
                <a:latin typeface="Karla"/>
                <a:ea typeface="Karla"/>
                <a:cs typeface="Karla"/>
                <a:sym typeface="Karla"/>
              </a:defRPr>
            </a:lvl2pPr>
            <a:lvl3pPr indent="-342900" lvl="2" marL="1371600" rtl="0">
              <a:spcBef>
                <a:spcPts val="0"/>
              </a:spcBef>
              <a:spcAft>
                <a:spcPts val="0"/>
              </a:spcAft>
              <a:buSzPts val="1800"/>
              <a:buFont typeface="Karla"/>
              <a:buChar char="■"/>
              <a:defRPr sz="1800">
                <a:latin typeface="Karla"/>
                <a:ea typeface="Karla"/>
                <a:cs typeface="Karla"/>
                <a:sym typeface="Karla"/>
              </a:defRPr>
            </a:lvl3pPr>
            <a:lvl4pPr indent="-342900" lvl="3" marL="1828800" rtl="0">
              <a:spcBef>
                <a:spcPts val="0"/>
              </a:spcBef>
              <a:spcAft>
                <a:spcPts val="0"/>
              </a:spcAft>
              <a:buSzPts val="1800"/>
              <a:buFont typeface="Karla"/>
              <a:buChar char="●"/>
              <a:defRPr>
                <a:latin typeface="Karla"/>
                <a:ea typeface="Karla"/>
                <a:cs typeface="Karla"/>
                <a:sym typeface="Karla"/>
              </a:defRPr>
            </a:lvl4pPr>
            <a:lvl5pPr indent="-342900" lvl="4" marL="2286000" rtl="0">
              <a:spcBef>
                <a:spcPts val="0"/>
              </a:spcBef>
              <a:spcAft>
                <a:spcPts val="0"/>
              </a:spcAft>
              <a:buSzPts val="1800"/>
              <a:buFont typeface="Karla"/>
              <a:buChar char="○"/>
              <a:defRPr>
                <a:latin typeface="Karla"/>
                <a:ea typeface="Karla"/>
                <a:cs typeface="Karla"/>
                <a:sym typeface="Karla"/>
              </a:defRPr>
            </a:lvl5pPr>
            <a:lvl6pPr indent="-342900" lvl="5" marL="2743200" rtl="0">
              <a:spcBef>
                <a:spcPts val="0"/>
              </a:spcBef>
              <a:spcAft>
                <a:spcPts val="0"/>
              </a:spcAft>
              <a:buSzPts val="1800"/>
              <a:buFont typeface="Karla"/>
              <a:buChar char="■"/>
              <a:defRPr>
                <a:latin typeface="Karla"/>
                <a:ea typeface="Karla"/>
                <a:cs typeface="Karla"/>
                <a:sym typeface="Karla"/>
              </a:defRPr>
            </a:lvl6pPr>
            <a:lvl7pPr indent="-342900" lvl="6" marL="3200400" rtl="0">
              <a:spcBef>
                <a:spcPts val="0"/>
              </a:spcBef>
              <a:spcAft>
                <a:spcPts val="0"/>
              </a:spcAft>
              <a:buSzPts val="1800"/>
              <a:buFont typeface="Karla"/>
              <a:buChar char="●"/>
              <a:defRPr>
                <a:latin typeface="Karla"/>
                <a:ea typeface="Karla"/>
                <a:cs typeface="Karla"/>
                <a:sym typeface="Karla"/>
              </a:defRPr>
            </a:lvl7pPr>
            <a:lvl8pPr indent="-342900" lvl="7" marL="3657600" rtl="0">
              <a:spcBef>
                <a:spcPts val="0"/>
              </a:spcBef>
              <a:spcAft>
                <a:spcPts val="0"/>
              </a:spcAft>
              <a:buSzPts val="1800"/>
              <a:buFont typeface="Karla"/>
              <a:buChar char="○"/>
              <a:defRPr>
                <a:latin typeface="Karla"/>
                <a:ea typeface="Karla"/>
                <a:cs typeface="Karla"/>
                <a:sym typeface="Karla"/>
              </a:defRPr>
            </a:lvl8pPr>
            <a:lvl9pPr indent="-342900" lvl="8" marL="4114800" rtl="0">
              <a:spcBef>
                <a:spcPts val="0"/>
              </a:spcBef>
              <a:spcAft>
                <a:spcPts val="0"/>
              </a:spcAft>
              <a:buSzPts val="1800"/>
              <a:buFont typeface="Karla"/>
              <a:buChar char="■"/>
              <a:defRPr>
                <a:latin typeface="Karla"/>
                <a:ea typeface="Karla"/>
                <a:cs typeface="Karla"/>
                <a:sym typeface="Karla"/>
              </a:defRPr>
            </a:lvl9pPr>
          </a:lstStyle>
          <a:p/>
        </p:txBody>
      </p:sp>
      <p:sp>
        <p:nvSpPr>
          <p:cNvPr id="123" name="Google Shape;123;p20"/>
          <p:cNvSpPr txBox="1"/>
          <p:nvPr>
            <p:ph idx="3" type="body"/>
          </p:nvPr>
        </p:nvSpPr>
        <p:spPr>
          <a:xfrm>
            <a:off x="5990727" y="1645524"/>
            <a:ext cx="2631900" cy="4464600"/>
          </a:xfrm>
          <a:prstGeom prst="rect">
            <a:avLst/>
          </a:prstGeom>
        </p:spPr>
        <p:txBody>
          <a:bodyPr anchorCtr="0" anchor="t" bIns="91425" lIns="91425" spcFirstLastPara="1" rIns="91425" wrap="square" tIns="91425"/>
          <a:lstStyle>
            <a:lvl1pPr indent="-342900" lvl="0" marL="457200" rtl="0">
              <a:spcBef>
                <a:spcPts val="600"/>
              </a:spcBef>
              <a:spcAft>
                <a:spcPts val="0"/>
              </a:spcAft>
              <a:buSzPts val="1800"/>
              <a:buFont typeface="Karla"/>
              <a:buChar char="▪"/>
              <a:defRPr sz="1800">
                <a:latin typeface="Karla"/>
                <a:ea typeface="Karla"/>
                <a:cs typeface="Karla"/>
                <a:sym typeface="Karla"/>
              </a:defRPr>
            </a:lvl1pPr>
            <a:lvl2pPr indent="-342900" lvl="1" marL="914400" rtl="0">
              <a:spcBef>
                <a:spcPts val="0"/>
              </a:spcBef>
              <a:spcAft>
                <a:spcPts val="0"/>
              </a:spcAft>
              <a:buSzPts val="1800"/>
              <a:buFont typeface="Karla"/>
              <a:buChar char="▫"/>
              <a:defRPr sz="1800">
                <a:latin typeface="Karla"/>
                <a:ea typeface="Karla"/>
                <a:cs typeface="Karla"/>
                <a:sym typeface="Karla"/>
              </a:defRPr>
            </a:lvl2pPr>
            <a:lvl3pPr indent="-342900" lvl="2" marL="1371600" rtl="0">
              <a:spcBef>
                <a:spcPts val="0"/>
              </a:spcBef>
              <a:spcAft>
                <a:spcPts val="0"/>
              </a:spcAft>
              <a:buSzPts val="1800"/>
              <a:buFont typeface="Karla"/>
              <a:buChar char="■"/>
              <a:defRPr sz="1800">
                <a:latin typeface="Karla"/>
                <a:ea typeface="Karla"/>
                <a:cs typeface="Karla"/>
                <a:sym typeface="Karla"/>
              </a:defRPr>
            </a:lvl3pPr>
            <a:lvl4pPr indent="-342900" lvl="3" marL="1828800" rtl="0">
              <a:spcBef>
                <a:spcPts val="0"/>
              </a:spcBef>
              <a:spcAft>
                <a:spcPts val="0"/>
              </a:spcAft>
              <a:buSzPts val="1800"/>
              <a:buFont typeface="Karla"/>
              <a:buChar char="●"/>
              <a:defRPr>
                <a:latin typeface="Karla"/>
                <a:ea typeface="Karla"/>
                <a:cs typeface="Karla"/>
                <a:sym typeface="Karla"/>
              </a:defRPr>
            </a:lvl4pPr>
            <a:lvl5pPr indent="-342900" lvl="4" marL="2286000" rtl="0">
              <a:spcBef>
                <a:spcPts val="0"/>
              </a:spcBef>
              <a:spcAft>
                <a:spcPts val="0"/>
              </a:spcAft>
              <a:buSzPts val="1800"/>
              <a:buFont typeface="Karla"/>
              <a:buChar char="○"/>
              <a:defRPr>
                <a:latin typeface="Karla"/>
                <a:ea typeface="Karla"/>
                <a:cs typeface="Karla"/>
                <a:sym typeface="Karla"/>
              </a:defRPr>
            </a:lvl5pPr>
            <a:lvl6pPr indent="-342900" lvl="5" marL="2743200" rtl="0">
              <a:spcBef>
                <a:spcPts val="0"/>
              </a:spcBef>
              <a:spcAft>
                <a:spcPts val="0"/>
              </a:spcAft>
              <a:buSzPts val="1800"/>
              <a:buFont typeface="Karla"/>
              <a:buChar char="■"/>
              <a:defRPr>
                <a:latin typeface="Karla"/>
                <a:ea typeface="Karla"/>
                <a:cs typeface="Karla"/>
                <a:sym typeface="Karla"/>
              </a:defRPr>
            </a:lvl6pPr>
            <a:lvl7pPr indent="-342900" lvl="6" marL="3200400" rtl="0">
              <a:spcBef>
                <a:spcPts val="0"/>
              </a:spcBef>
              <a:spcAft>
                <a:spcPts val="0"/>
              </a:spcAft>
              <a:buSzPts val="1800"/>
              <a:buFont typeface="Karla"/>
              <a:buChar char="●"/>
              <a:defRPr>
                <a:latin typeface="Karla"/>
                <a:ea typeface="Karla"/>
                <a:cs typeface="Karla"/>
                <a:sym typeface="Karla"/>
              </a:defRPr>
            </a:lvl7pPr>
            <a:lvl8pPr indent="-342900" lvl="7" marL="3657600" rtl="0">
              <a:spcBef>
                <a:spcPts val="0"/>
              </a:spcBef>
              <a:spcAft>
                <a:spcPts val="0"/>
              </a:spcAft>
              <a:buSzPts val="1800"/>
              <a:buFont typeface="Karla"/>
              <a:buChar char="○"/>
              <a:defRPr>
                <a:latin typeface="Karla"/>
                <a:ea typeface="Karla"/>
                <a:cs typeface="Karla"/>
                <a:sym typeface="Karla"/>
              </a:defRPr>
            </a:lvl8pPr>
            <a:lvl9pPr indent="-342900" lvl="8" marL="4114800" rtl="0">
              <a:spcBef>
                <a:spcPts val="0"/>
              </a:spcBef>
              <a:spcAft>
                <a:spcPts val="0"/>
              </a:spcAft>
              <a:buSzPts val="1800"/>
              <a:buFont typeface="Karla"/>
              <a:buChar char="■"/>
              <a:defRPr>
                <a:latin typeface="Karla"/>
                <a:ea typeface="Karla"/>
                <a:cs typeface="Karla"/>
                <a:sym typeface="Karla"/>
              </a:defRPr>
            </a:lvl9pPr>
          </a:lstStyle>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124" name="Shape 124"/>
        <p:cNvGrpSpPr/>
        <p:nvPr/>
      </p:nvGrpSpPr>
      <p:grpSpPr>
        <a:xfrm>
          <a:off x="0" y="0"/>
          <a:ext cx="0" cy="0"/>
          <a:chOff x="0" y="0"/>
          <a:chExt cx="0" cy="0"/>
        </a:xfrm>
      </p:grpSpPr>
      <p:sp>
        <p:nvSpPr>
          <p:cNvPr id="125" name="Google Shape;125;p21"/>
          <p:cNvSpPr txBox="1"/>
          <p:nvPr>
            <p:ph type="title"/>
          </p:nvPr>
        </p:nvSpPr>
        <p:spPr>
          <a:xfrm>
            <a:off x="404330" y="658442"/>
            <a:ext cx="8229600" cy="551400"/>
          </a:xfrm>
          <a:prstGeom prst="rect">
            <a:avLst/>
          </a:prstGeom>
        </p:spPr>
        <p:txBody>
          <a:bodyPr anchorCtr="0" anchor="t" bIns="91425" lIns="91425" spcFirstLastPara="1" rIns="91425" wrap="square" tIns="91425"/>
          <a:lstStyle>
            <a:lvl1pPr lvl="0" rtl="0">
              <a:spcBef>
                <a:spcPts val="0"/>
              </a:spcBef>
              <a:spcAft>
                <a:spcPts val="0"/>
              </a:spcAft>
              <a:buSzPts val="2200"/>
              <a:buNone/>
              <a:defRPr/>
            </a:lvl1pPr>
            <a:lvl2pPr lvl="1" rtl="0">
              <a:spcBef>
                <a:spcPts val="0"/>
              </a:spcBef>
              <a:spcAft>
                <a:spcPts val="0"/>
              </a:spcAft>
              <a:buSzPts val="2200"/>
              <a:buNone/>
              <a:defRPr/>
            </a:lvl2pPr>
            <a:lvl3pPr lvl="2" rtl="0">
              <a:spcBef>
                <a:spcPts val="0"/>
              </a:spcBef>
              <a:spcAft>
                <a:spcPts val="0"/>
              </a:spcAft>
              <a:buSzPts val="2200"/>
              <a:buNone/>
              <a:defRPr/>
            </a:lvl3pPr>
            <a:lvl4pPr lvl="3" rtl="0">
              <a:spcBef>
                <a:spcPts val="0"/>
              </a:spcBef>
              <a:spcAft>
                <a:spcPts val="0"/>
              </a:spcAft>
              <a:buSzPts val="2200"/>
              <a:buNone/>
              <a:defRPr/>
            </a:lvl4pPr>
            <a:lvl5pPr lvl="4" rtl="0">
              <a:spcBef>
                <a:spcPts val="0"/>
              </a:spcBef>
              <a:spcAft>
                <a:spcPts val="0"/>
              </a:spcAft>
              <a:buSzPts val="2200"/>
              <a:buNone/>
              <a:defRPr/>
            </a:lvl5pPr>
            <a:lvl6pPr lvl="5" rtl="0">
              <a:spcBef>
                <a:spcPts val="0"/>
              </a:spcBef>
              <a:spcAft>
                <a:spcPts val="0"/>
              </a:spcAft>
              <a:buSzPts val="2200"/>
              <a:buNone/>
              <a:defRPr/>
            </a:lvl6pPr>
            <a:lvl7pPr lvl="6" rtl="0">
              <a:spcBef>
                <a:spcPts val="0"/>
              </a:spcBef>
              <a:spcAft>
                <a:spcPts val="0"/>
              </a:spcAft>
              <a:buSzPts val="2200"/>
              <a:buNone/>
              <a:defRPr/>
            </a:lvl7pPr>
            <a:lvl8pPr lvl="7" rtl="0">
              <a:spcBef>
                <a:spcPts val="0"/>
              </a:spcBef>
              <a:spcAft>
                <a:spcPts val="0"/>
              </a:spcAft>
              <a:buSzPts val="2200"/>
              <a:buNone/>
              <a:defRPr/>
            </a:lvl8pPr>
            <a:lvl9pPr lvl="8" rtl="0">
              <a:spcBef>
                <a:spcPts val="0"/>
              </a:spcBef>
              <a:spcAft>
                <a:spcPts val="0"/>
              </a:spcAft>
              <a:buSzPts val="2200"/>
              <a:buNone/>
              <a:defRPr/>
            </a:lvl9pPr>
          </a:lstStyle>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126" name="Shape 126"/>
        <p:cNvGrpSpPr/>
        <p:nvPr/>
      </p:nvGrpSpPr>
      <p:grpSpPr>
        <a:xfrm>
          <a:off x="0" y="0"/>
          <a:ext cx="0" cy="0"/>
          <a:chOff x="0" y="0"/>
          <a:chExt cx="0" cy="0"/>
        </a:xfrm>
      </p:grpSpPr>
      <p:sp>
        <p:nvSpPr>
          <p:cNvPr id="127" name="Google Shape;127;p22"/>
          <p:cNvSpPr txBox="1"/>
          <p:nvPr>
            <p:ph idx="1" type="body"/>
          </p:nvPr>
        </p:nvSpPr>
        <p:spPr>
          <a:xfrm>
            <a:off x="457200" y="5875079"/>
            <a:ext cx="8229600" cy="692700"/>
          </a:xfrm>
          <a:prstGeom prst="rect">
            <a:avLst/>
          </a:prstGeom>
        </p:spPr>
        <p:txBody>
          <a:bodyPr anchorCtr="0" anchor="t" bIns="91425" lIns="91425" spcFirstLastPara="1" rIns="91425" wrap="square" tIns="91425"/>
          <a:lstStyle>
            <a:lvl1pPr indent="-228600" lvl="0" marL="457200" rtl="0" algn="ctr">
              <a:spcBef>
                <a:spcPts val="360"/>
              </a:spcBef>
              <a:spcAft>
                <a:spcPts val="0"/>
              </a:spcAft>
              <a:buSzPts val="1800"/>
              <a:buNone/>
              <a:defRPr sz="1800"/>
            </a:lvl1pPr>
          </a:lstStyle>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128" name="Shape 128"/>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3.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 Type="http://schemas.openxmlformats.org/officeDocument/2006/relationships/image" Target="../media/image27.png"/><Relationship Id="rId2" Type="http://schemas.openxmlformats.org/officeDocument/2006/relationships/slideLayout" Target="../slideLayouts/slideLayout12.xml"/><Relationship Id="rId3" Type="http://schemas.openxmlformats.org/officeDocument/2006/relationships/slideLayout" Target="../slideLayouts/slideLayout13.xml"/><Relationship Id="rId4" Type="http://schemas.openxmlformats.org/officeDocument/2006/relationships/slideLayout" Target="../slideLayouts/slideLayout14.xml"/><Relationship Id="rId11" Type="http://schemas.openxmlformats.org/officeDocument/2006/relationships/slideLayout" Target="../slideLayouts/slideLayout21.xml"/><Relationship Id="rId10" Type="http://schemas.openxmlformats.org/officeDocument/2006/relationships/slideLayout" Target="../slideLayouts/slideLayout20.xml"/><Relationship Id="rId12" Type="http://schemas.openxmlformats.org/officeDocument/2006/relationships/theme" Target="../theme/theme2.xml"/><Relationship Id="rId9" Type="http://schemas.openxmlformats.org/officeDocument/2006/relationships/slideLayout" Target="../slideLayouts/slideLayout19.xml"/><Relationship Id="rId5" Type="http://schemas.openxmlformats.org/officeDocument/2006/relationships/slideLayout" Target="../slideLayouts/slideLayout15.xml"/><Relationship Id="rId6" Type="http://schemas.openxmlformats.org/officeDocument/2006/relationships/slideLayout" Target="../slideLayouts/slideLayout16.xml"/><Relationship Id="rId7" Type="http://schemas.openxmlformats.org/officeDocument/2006/relationships/slideLayout" Target="../slideLayouts/slideLayout17.xml"/><Relationship Id="rId8"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material">
    <p:bg>
      <p:bgPr>
        <a:solidFill>
          <a:srgbClr val="3D85C6"/>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471900" y="984967"/>
            <a:ext cx="8222100" cy="1023600"/>
          </a:xfrm>
          <a:prstGeom prst="rect">
            <a:avLst/>
          </a:prstGeom>
          <a:noFill/>
          <a:ln>
            <a:noFill/>
          </a:ln>
        </p:spPr>
        <p:txBody>
          <a:bodyPr anchorCtr="0" anchor="b" bIns="91425" lIns="91425" spcFirstLastPara="1" rIns="91425" wrap="square" tIns="91425"/>
          <a:lstStyle>
            <a:lvl1pPr lvl="0">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1pPr>
            <a:lvl2pPr lvl="1">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2pPr>
            <a:lvl3pPr lvl="2">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3pPr>
            <a:lvl4pPr lvl="3">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4pPr>
            <a:lvl5pPr lvl="4">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5pPr>
            <a:lvl6pPr lvl="5">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6pPr>
            <a:lvl7pPr lvl="6">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7pPr>
            <a:lvl8pPr lvl="7">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8pPr>
            <a:lvl9pPr lvl="8">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9pPr>
          </a:lstStyle>
          <a:p/>
        </p:txBody>
      </p:sp>
      <p:sp>
        <p:nvSpPr>
          <p:cNvPr id="7" name="Google Shape;7;p1"/>
          <p:cNvSpPr txBox="1"/>
          <p:nvPr>
            <p:ph idx="1" type="body"/>
          </p:nvPr>
        </p:nvSpPr>
        <p:spPr>
          <a:xfrm>
            <a:off x="471900" y="2558767"/>
            <a:ext cx="8222100" cy="3613500"/>
          </a:xfrm>
          <a:prstGeom prst="rect">
            <a:avLst/>
          </a:prstGeom>
          <a:noFill/>
          <a:ln>
            <a:noFill/>
          </a:ln>
        </p:spPr>
        <p:txBody>
          <a:bodyPr anchorCtr="0" anchor="t" bIns="91425" lIns="91425" spcFirstLastPara="1" rIns="91425" wrap="square" tIns="91425"/>
          <a:lstStyle>
            <a:lvl1pPr indent="-342900" lvl="0" marL="457200">
              <a:lnSpc>
                <a:spcPct val="115000"/>
              </a:lnSpc>
              <a:spcBef>
                <a:spcPts val="0"/>
              </a:spcBef>
              <a:spcAft>
                <a:spcPts val="0"/>
              </a:spcAft>
              <a:buClr>
                <a:schemeClr val="lt2"/>
              </a:buClr>
              <a:buSzPts val="1800"/>
              <a:buFont typeface="Roboto"/>
              <a:buChar char="●"/>
              <a:defRPr sz="1800">
                <a:solidFill>
                  <a:schemeClr val="lt2"/>
                </a:solidFill>
                <a:latin typeface="Roboto"/>
                <a:ea typeface="Roboto"/>
                <a:cs typeface="Roboto"/>
                <a:sym typeface="Roboto"/>
              </a:defRPr>
            </a:lvl1pPr>
            <a:lvl2pPr indent="-317500" lvl="1" marL="9144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2pPr>
            <a:lvl3pPr indent="-317500" lvl="2" marL="13716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3pPr>
            <a:lvl4pPr indent="-317500" lvl="3" marL="18288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4pPr>
            <a:lvl5pPr indent="-317500" lvl="4" marL="22860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5pPr>
            <a:lvl6pPr indent="-317500" lvl="5" marL="27432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6pPr>
            <a:lvl7pPr indent="-317500" lvl="6" marL="32004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7pPr>
            <a:lvl8pPr indent="-317500" lvl="7" marL="36576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8pPr>
            <a:lvl9pPr indent="-317500" lvl="8" marL="4114800">
              <a:lnSpc>
                <a:spcPct val="115000"/>
              </a:lnSpc>
              <a:spcBef>
                <a:spcPts val="1600"/>
              </a:spcBef>
              <a:spcAft>
                <a:spcPts val="1600"/>
              </a:spcAft>
              <a:buClr>
                <a:schemeClr val="lt2"/>
              </a:buClr>
              <a:buSzPts val="1400"/>
              <a:buFont typeface="Roboto"/>
              <a:buChar char="■"/>
              <a:defRPr>
                <a:solidFill>
                  <a:schemeClr val="lt2"/>
                </a:solidFill>
                <a:latin typeface="Roboto"/>
                <a:ea typeface="Roboto"/>
                <a:cs typeface="Roboto"/>
                <a:sym typeface="Roboto"/>
              </a:defRPr>
            </a:lvl9pPr>
          </a:lstStyle>
          <a:p/>
        </p:txBody>
      </p:sp>
      <p:sp>
        <p:nvSpPr>
          <p:cNvPr id="8" name="Google Shape;8;p1"/>
          <p:cNvSpPr txBox="1"/>
          <p:nvPr>
            <p:ph idx="12" type="sldNum"/>
          </p:nvPr>
        </p:nvSpPr>
        <p:spPr>
          <a:xfrm>
            <a:off x="8523541" y="6260831"/>
            <a:ext cx="548700" cy="524700"/>
          </a:xfrm>
          <a:prstGeom prst="rect">
            <a:avLst/>
          </a:prstGeom>
          <a:noFill/>
          <a:ln>
            <a:noFill/>
          </a:ln>
        </p:spPr>
        <p:txBody>
          <a:bodyPr anchorCtr="0" anchor="ctr" bIns="91425" lIns="91425" spcFirstLastPara="1" rIns="91425" wrap="square" tIns="91425">
            <a:noAutofit/>
          </a:bodyPr>
          <a:lstStyle>
            <a:lvl1pPr lvl="0" algn="r">
              <a:buNone/>
              <a:defRPr sz="1000">
                <a:solidFill>
                  <a:schemeClr val="lt2"/>
                </a:solidFill>
                <a:latin typeface="Roboto"/>
                <a:ea typeface="Roboto"/>
                <a:cs typeface="Roboto"/>
                <a:sym typeface="Roboto"/>
              </a:defRPr>
            </a:lvl1pPr>
            <a:lvl2pPr lvl="1" algn="r">
              <a:buNone/>
              <a:defRPr sz="1000">
                <a:solidFill>
                  <a:schemeClr val="lt2"/>
                </a:solidFill>
                <a:latin typeface="Roboto"/>
                <a:ea typeface="Roboto"/>
                <a:cs typeface="Roboto"/>
                <a:sym typeface="Roboto"/>
              </a:defRPr>
            </a:lvl2pPr>
            <a:lvl3pPr lvl="2" algn="r">
              <a:buNone/>
              <a:defRPr sz="1000">
                <a:solidFill>
                  <a:schemeClr val="lt2"/>
                </a:solidFill>
                <a:latin typeface="Roboto"/>
                <a:ea typeface="Roboto"/>
                <a:cs typeface="Roboto"/>
                <a:sym typeface="Roboto"/>
              </a:defRPr>
            </a:lvl3pPr>
            <a:lvl4pPr lvl="3" algn="r">
              <a:buNone/>
              <a:defRPr sz="1000">
                <a:solidFill>
                  <a:schemeClr val="lt2"/>
                </a:solidFill>
                <a:latin typeface="Roboto"/>
                <a:ea typeface="Roboto"/>
                <a:cs typeface="Roboto"/>
                <a:sym typeface="Roboto"/>
              </a:defRPr>
            </a:lvl4pPr>
            <a:lvl5pPr lvl="4" algn="r">
              <a:buNone/>
              <a:defRPr sz="1000">
                <a:solidFill>
                  <a:schemeClr val="lt2"/>
                </a:solidFill>
                <a:latin typeface="Roboto"/>
                <a:ea typeface="Roboto"/>
                <a:cs typeface="Roboto"/>
                <a:sym typeface="Roboto"/>
              </a:defRPr>
            </a:lvl5pPr>
            <a:lvl6pPr lvl="5" algn="r">
              <a:buNone/>
              <a:defRPr sz="1000">
                <a:solidFill>
                  <a:schemeClr val="lt2"/>
                </a:solidFill>
                <a:latin typeface="Roboto"/>
                <a:ea typeface="Roboto"/>
                <a:cs typeface="Roboto"/>
                <a:sym typeface="Roboto"/>
              </a:defRPr>
            </a:lvl6pPr>
            <a:lvl7pPr lvl="6" algn="r">
              <a:buNone/>
              <a:defRPr sz="1000">
                <a:solidFill>
                  <a:schemeClr val="lt2"/>
                </a:solidFill>
                <a:latin typeface="Roboto"/>
                <a:ea typeface="Roboto"/>
                <a:cs typeface="Roboto"/>
                <a:sym typeface="Roboto"/>
              </a:defRPr>
            </a:lvl7pPr>
            <a:lvl8pPr lvl="7" algn="r">
              <a:buNone/>
              <a:defRPr sz="1000">
                <a:solidFill>
                  <a:schemeClr val="lt2"/>
                </a:solidFill>
                <a:latin typeface="Roboto"/>
                <a:ea typeface="Roboto"/>
                <a:cs typeface="Roboto"/>
                <a:sym typeface="Roboto"/>
              </a:defRPr>
            </a:lvl8pPr>
            <a:lvl9pPr lvl="8" algn="r">
              <a:buNone/>
              <a:defRPr sz="1000">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imple-light">
    <p:bg>
      <p:bgPr>
        <a:solidFill>
          <a:srgbClr val="3D85C6"/>
        </a:solidFill>
      </p:bgPr>
    </p:bg>
    <p:spTree>
      <p:nvGrpSpPr>
        <p:cNvPr id="73" name="Shape 73"/>
        <p:cNvGrpSpPr/>
        <p:nvPr/>
      </p:nvGrpSpPr>
      <p:grpSpPr>
        <a:xfrm>
          <a:off x="0" y="0"/>
          <a:ext cx="0" cy="0"/>
          <a:chOff x="0" y="0"/>
          <a:chExt cx="0" cy="0"/>
        </a:xfrm>
      </p:grpSpPr>
      <p:pic>
        <p:nvPicPr>
          <p:cNvPr descr="blueprint.png" id="74" name="Google Shape;74;p13"/>
          <p:cNvPicPr preferRelativeResize="0"/>
          <p:nvPr/>
        </p:nvPicPr>
        <p:blipFill rotWithShape="1">
          <a:blip r:embed="rId1">
            <a:alphaModFix/>
          </a:blip>
          <a:srcRect b="3297" l="0" r="3297" t="0"/>
          <a:stretch/>
        </p:blipFill>
        <p:spPr>
          <a:xfrm>
            <a:off x="0" y="0"/>
            <a:ext cx="9144000" cy="6858000"/>
          </a:xfrm>
          <a:prstGeom prst="rect">
            <a:avLst/>
          </a:prstGeom>
          <a:noFill/>
          <a:ln>
            <a:noFill/>
          </a:ln>
        </p:spPr>
      </p:pic>
      <p:sp>
        <p:nvSpPr>
          <p:cNvPr id="75" name="Google Shape;75;p13"/>
          <p:cNvSpPr/>
          <p:nvPr/>
        </p:nvSpPr>
        <p:spPr>
          <a:xfrm>
            <a:off x="128400" y="128397"/>
            <a:ext cx="8889600" cy="6593700"/>
          </a:xfrm>
          <a:prstGeom prst="rect">
            <a:avLst/>
          </a:prstGeom>
          <a:no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 name="Google Shape;76;p13"/>
          <p:cNvSpPr txBox="1"/>
          <p:nvPr>
            <p:ph type="title"/>
          </p:nvPr>
        </p:nvSpPr>
        <p:spPr>
          <a:xfrm>
            <a:off x="404330" y="658442"/>
            <a:ext cx="8229600" cy="551400"/>
          </a:xfrm>
          <a:prstGeom prst="rect">
            <a:avLst/>
          </a:prstGeom>
          <a:noFill/>
          <a:ln>
            <a:noFill/>
          </a:ln>
        </p:spPr>
        <p:txBody>
          <a:bodyPr anchorCtr="0" anchor="t" bIns="91425" lIns="91425" spcFirstLastPara="1" rIns="91425" wrap="square" tIns="91425"/>
          <a:lstStyle>
            <a:lvl1pPr lvl="0" rtl="0">
              <a:spcBef>
                <a:spcPts val="0"/>
              </a:spcBef>
              <a:spcAft>
                <a:spcPts val="0"/>
              </a:spcAft>
              <a:buClr>
                <a:srgbClr val="FFFFFF"/>
              </a:buClr>
              <a:buSzPts val="2200"/>
              <a:buFont typeface="Consolas"/>
              <a:buNone/>
              <a:defRPr sz="2200">
                <a:solidFill>
                  <a:srgbClr val="FFFFFF"/>
                </a:solidFill>
                <a:latin typeface="Consolas"/>
                <a:ea typeface="Consolas"/>
                <a:cs typeface="Consolas"/>
                <a:sym typeface="Consolas"/>
              </a:defRPr>
            </a:lvl1pPr>
            <a:lvl2pPr lvl="1" rtl="0">
              <a:spcBef>
                <a:spcPts val="0"/>
              </a:spcBef>
              <a:spcAft>
                <a:spcPts val="0"/>
              </a:spcAft>
              <a:buClr>
                <a:srgbClr val="FFFFFF"/>
              </a:buClr>
              <a:buSzPts val="2200"/>
              <a:buFont typeface="Consolas"/>
              <a:buNone/>
              <a:defRPr sz="2200">
                <a:solidFill>
                  <a:srgbClr val="FFFFFF"/>
                </a:solidFill>
                <a:latin typeface="Consolas"/>
                <a:ea typeface="Consolas"/>
                <a:cs typeface="Consolas"/>
                <a:sym typeface="Consolas"/>
              </a:defRPr>
            </a:lvl2pPr>
            <a:lvl3pPr lvl="2" rtl="0">
              <a:spcBef>
                <a:spcPts val="0"/>
              </a:spcBef>
              <a:spcAft>
                <a:spcPts val="0"/>
              </a:spcAft>
              <a:buClr>
                <a:srgbClr val="FFFFFF"/>
              </a:buClr>
              <a:buSzPts val="2200"/>
              <a:buFont typeface="Consolas"/>
              <a:buNone/>
              <a:defRPr sz="2200">
                <a:solidFill>
                  <a:srgbClr val="FFFFFF"/>
                </a:solidFill>
                <a:latin typeface="Consolas"/>
                <a:ea typeface="Consolas"/>
                <a:cs typeface="Consolas"/>
                <a:sym typeface="Consolas"/>
              </a:defRPr>
            </a:lvl3pPr>
            <a:lvl4pPr lvl="3" rtl="0">
              <a:spcBef>
                <a:spcPts val="0"/>
              </a:spcBef>
              <a:spcAft>
                <a:spcPts val="0"/>
              </a:spcAft>
              <a:buClr>
                <a:srgbClr val="FFFFFF"/>
              </a:buClr>
              <a:buSzPts val="2200"/>
              <a:buFont typeface="Consolas"/>
              <a:buNone/>
              <a:defRPr sz="2200">
                <a:solidFill>
                  <a:srgbClr val="FFFFFF"/>
                </a:solidFill>
                <a:latin typeface="Consolas"/>
                <a:ea typeface="Consolas"/>
                <a:cs typeface="Consolas"/>
                <a:sym typeface="Consolas"/>
              </a:defRPr>
            </a:lvl4pPr>
            <a:lvl5pPr lvl="4" rtl="0">
              <a:spcBef>
                <a:spcPts val="0"/>
              </a:spcBef>
              <a:spcAft>
                <a:spcPts val="0"/>
              </a:spcAft>
              <a:buClr>
                <a:srgbClr val="FFFFFF"/>
              </a:buClr>
              <a:buSzPts val="2200"/>
              <a:buFont typeface="Consolas"/>
              <a:buNone/>
              <a:defRPr sz="2200">
                <a:solidFill>
                  <a:srgbClr val="FFFFFF"/>
                </a:solidFill>
                <a:latin typeface="Consolas"/>
                <a:ea typeface="Consolas"/>
                <a:cs typeface="Consolas"/>
                <a:sym typeface="Consolas"/>
              </a:defRPr>
            </a:lvl5pPr>
            <a:lvl6pPr lvl="5" rtl="0">
              <a:spcBef>
                <a:spcPts val="0"/>
              </a:spcBef>
              <a:spcAft>
                <a:spcPts val="0"/>
              </a:spcAft>
              <a:buClr>
                <a:srgbClr val="FFFFFF"/>
              </a:buClr>
              <a:buSzPts val="2200"/>
              <a:buFont typeface="Consolas"/>
              <a:buNone/>
              <a:defRPr sz="2200">
                <a:solidFill>
                  <a:srgbClr val="FFFFFF"/>
                </a:solidFill>
                <a:latin typeface="Consolas"/>
                <a:ea typeface="Consolas"/>
                <a:cs typeface="Consolas"/>
                <a:sym typeface="Consolas"/>
              </a:defRPr>
            </a:lvl6pPr>
            <a:lvl7pPr lvl="6" rtl="0">
              <a:spcBef>
                <a:spcPts val="0"/>
              </a:spcBef>
              <a:spcAft>
                <a:spcPts val="0"/>
              </a:spcAft>
              <a:buClr>
                <a:srgbClr val="FFFFFF"/>
              </a:buClr>
              <a:buSzPts val="2200"/>
              <a:buFont typeface="Consolas"/>
              <a:buNone/>
              <a:defRPr sz="2200">
                <a:solidFill>
                  <a:srgbClr val="FFFFFF"/>
                </a:solidFill>
                <a:latin typeface="Consolas"/>
                <a:ea typeface="Consolas"/>
                <a:cs typeface="Consolas"/>
                <a:sym typeface="Consolas"/>
              </a:defRPr>
            </a:lvl7pPr>
            <a:lvl8pPr lvl="7" rtl="0">
              <a:spcBef>
                <a:spcPts val="0"/>
              </a:spcBef>
              <a:spcAft>
                <a:spcPts val="0"/>
              </a:spcAft>
              <a:buClr>
                <a:srgbClr val="FFFFFF"/>
              </a:buClr>
              <a:buSzPts val="2200"/>
              <a:buFont typeface="Consolas"/>
              <a:buNone/>
              <a:defRPr sz="2200">
                <a:solidFill>
                  <a:srgbClr val="FFFFFF"/>
                </a:solidFill>
                <a:latin typeface="Consolas"/>
                <a:ea typeface="Consolas"/>
                <a:cs typeface="Consolas"/>
                <a:sym typeface="Consolas"/>
              </a:defRPr>
            </a:lvl8pPr>
            <a:lvl9pPr lvl="8" rtl="0">
              <a:spcBef>
                <a:spcPts val="0"/>
              </a:spcBef>
              <a:spcAft>
                <a:spcPts val="0"/>
              </a:spcAft>
              <a:buClr>
                <a:srgbClr val="FFFFFF"/>
              </a:buClr>
              <a:buSzPts val="2200"/>
              <a:buFont typeface="Consolas"/>
              <a:buNone/>
              <a:defRPr sz="2200">
                <a:solidFill>
                  <a:srgbClr val="FFFFFF"/>
                </a:solidFill>
                <a:latin typeface="Consolas"/>
                <a:ea typeface="Consolas"/>
                <a:cs typeface="Consolas"/>
                <a:sym typeface="Consolas"/>
              </a:defRPr>
            </a:lvl9pPr>
          </a:lstStyle>
          <a:p/>
        </p:txBody>
      </p:sp>
      <p:sp>
        <p:nvSpPr>
          <p:cNvPr id="77" name="Google Shape;77;p13"/>
          <p:cNvSpPr txBox="1"/>
          <p:nvPr>
            <p:ph idx="1" type="body"/>
          </p:nvPr>
        </p:nvSpPr>
        <p:spPr>
          <a:xfrm>
            <a:off x="457200" y="1500000"/>
            <a:ext cx="8229600" cy="4851900"/>
          </a:xfrm>
          <a:prstGeom prst="rect">
            <a:avLst/>
          </a:prstGeom>
          <a:noFill/>
          <a:ln>
            <a:noFill/>
          </a:ln>
        </p:spPr>
        <p:txBody>
          <a:bodyPr anchorCtr="0" anchor="t" bIns="91425" lIns="91425" spcFirstLastPara="1" rIns="91425" wrap="square" tIns="91425"/>
          <a:lstStyle>
            <a:lvl1pPr indent="-419100" lvl="0" marL="457200" rtl="0">
              <a:spcBef>
                <a:spcPts val="600"/>
              </a:spcBef>
              <a:spcAft>
                <a:spcPts val="0"/>
              </a:spcAft>
              <a:buClr>
                <a:srgbClr val="FFFFFF"/>
              </a:buClr>
              <a:buSzPts val="3000"/>
              <a:buFont typeface="Karla"/>
              <a:buChar char="▪"/>
              <a:defRPr sz="3000">
                <a:solidFill>
                  <a:srgbClr val="FFFFFF"/>
                </a:solidFill>
                <a:latin typeface="Karla"/>
                <a:ea typeface="Karla"/>
                <a:cs typeface="Karla"/>
                <a:sym typeface="Karla"/>
              </a:defRPr>
            </a:lvl1pPr>
            <a:lvl2pPr indent="-381000" lvl="1" marL="914400" rtl="0">
              <a:spcBef>
                <a:spcPts val="0"/>
              </a:spcBef>
              <a:spcAft>
                <a:spcPts val="0"/>
              </a:spcAft>
              <a:buClr>
                <a:srgbClr val="FFFFFF"/>
              </a:buClr>
              <a:buSzPts val="2400"/>
              <a:buFont typeface="Karla"/>
              <a:buChar char="▫"/>
              <a:defRPr sz="2400">
                <a:solidFill>
                  <a:srgbClr val="FFFFFF"/>
                </a:solidFill>
                <a:latin typeface="Karla"/>
                <a:ea typeface="Karla"/>
                <a:cs typeface="Karla"/>
                <a:sym typeface="Karla"/>
              </a:defRPr>
            </a:lvl2pPr>
            <a:lvl3pPr indent="-381000" lvl="2" marL="1371600" rtl="0">
              <a:spcBef>
                <a:spcPts val="0"/>
              </a:spcBef>
              <a:spcAft>
                <a:spcPts val="0"/>
              </a:spcAft>
              <a:buClr>
                <a:srgbClr val="FFFFFF"/>
              </a:buClr>
              <a:buSzPts val="2400"/>
              <a:buFont typeface="Karla"/>
              <a:buChar char="■"/>
              <a:defRPr sz="2400">
                <a:solidFill>
                  <a:srgbClr val="FFFFFF"/>
                </a:solidFill>
                <a:latin typeface="Karla"/>
                <a:ea typeface="Karla"/>
                <a:cs typeface="Karla"/>
                <a:sym typeface="Karla"/>
              </a:defRPr>
            </a:lvl3pPr>
            <a:lvl4pPr indent="-342900" lvl="3" marL="1828800" rtl="0">
              <a:spcBef>
                <a:spcPts val="0"/>
              </a:spcBef>
              <a:spcAft>
                <a:spcPts val="0"/>
              </a:spcAft>
              <a:buClr>
                <a:srgbClr val="FFFFFF"/>
              </a:buClr>
              <a:buSzPts val="1800"/>
              <a:buFont typeface="Karla"/>
              <a:buChar char="●"/>
              <a:defRPr sz="1800">
                <a:solidFill>
                  <a:srgbClr val="FFFFFF"/>
                </a:solidFill>
                <a:latin typeface="Karla"/>
                <a:ea typeface="Karla"/>
                <a:cs typeface="Karla"/>
                <a:sym typeface="Karla"/>
              </a:defRPr>
            </a:lvl4pPr>
            <a:lvl5pPr indent="-342900" lvl="4" marL="2286000" rtl="0">
              <a:spcBef>
                <a:spcPts val="0"/>
              </a:spcBef>
              <a:spcAft>
                <a:spcPts val="0"/>
              </a:spcAft>
              <a:buClr>
                <a:srgbClr val="FFFFFF"/>
              </a:buClr>
              <a:buSzPts val="1800"/>
              <a:buFont typeface="Karla"/>
              <a:buChar char="○"/>
              <a:defRPr sz="1800">
                <a:solidFill>
                  <a:srgbClr val="FFFFFF"/>
                </a:solidFill>
                <a:latin typeface="Karla"/>
                <a:ea typeface="Karla"/>
                <a:cs typeface="Karla"/>
                <a:sym typeface="Karla"/>
              </a:defRPr>
            </a:lvl5pPr>
            <a:lvl6pPr indent="-342900" lvl="5" marL="2743200" rtl="0">
              <a:spcBef>
                <a:spcPts val="0"/>
              </a:spcBef>
              <a:spcAft>
                <a:spcPts val="0"/>
              </a:spcAft>
              <a:buClr>
                <a:srgbClr val="FFFFFF"/>
              </a:buClr>
              <a:buSzPts val="1800"/>
              <a:buFont typeface="Karla"/>
              <a:buChar char="■"/>
              <a:defRPr sz="1800">
                <a:solidFill>
                  <a:srgbClr val="FFFFFF"/>
                </a:solidFill>
                <a:latin typeface="Karla"/>
                <a:ea typeface="Karla"/>
                <a:cs typeface="Karla"/>
                <a:sym typeface="Karla"/>
              </a:defRPr>
            </a:lvl6pPr>
            <a:lvl7pPr indent="-342900" lvl="6" marL="3200400" rtl="0">
              <a:spcBef>
                <a:spcPts val="0"/>
              </a:spcBef>
              <a:spcAft>
                <a:spcPts val="0"/>
              </a:spcAft>
              <a:buClr>
                <a:srgbClr val="FFFFFF"/>
              </a:buClr>
              <a:buSzPts val="1800"/>
              <a:buFont typeface="Karla"/>
              <a:buChar char="●"/>
              <a:defRPr sz="1800">
                <a:solidFill>
                  <a:srgbClr val="FFFFFF"/>
                </a:solidFill>
                <a:latin typeface="Karla"/>
                <a:ea typeface="Karla"/>
                <a:cs typeface="Karla"/>
                <a:sym typeface="Karla"/>
              </a:defRPr>
            </a:lvl7pPr>
            <a:lvl8pPr indent="-342900" lvl="7" marL="3657600" rtl="0">
              <a:spcBef>
                <a:spcPts val="0"/>
              </a:spcBef>
              <a:spcAft>
                <a:spcPts val="0"/>
              </a:spcAft>
              <a:buClr>
                <a:srgbClr val="FFFFFF"/>
              </a:buClr>
              <a:buSzPts val="1800"/>
              <a:buFont typeface="Karla"/>
              <a:buChar char="○"/>
              <a:defRPr sz="1800">
                <a:solidFill>
                  <a:srgbClr val="FFFFFF"/>
                </a:solidFill>
                <a:latin typeface="Karla"/>
                <a:ea typeface="Karla"/>
                <a:cs typeface="Karla"/>
                <a:sym typeface="Karla"/>
              </a:defRPr>
            </a:lvl8pPr>
            <a:lvl9pPr indent="-342900" lvl="8" marL="4114800" rtl="0">
              <a:spcBef>
                <a:spcPts val="0"/>
              </a:spcBef>
              <a:spcAft>
                <a:spcPts val="0"/>
              </a:spcAft>
              <a:buClr>
                <a:srgbClr val="FFFFFF"/>
              </a:buClr>
              <a:buSzPts val="1800"/>
              <a:buFont typeface="Karla"/>
              <a:buChar char="■"/>
              <a:defRPr sz="1800">
                <a:solidFill>
                  <a:srgbClr val="FFFFFF"/>
                </a:solidFill>
                <a:latin typeface="Karla"/>
                <a:ea typeface="Karla"/>
                <a:cs typeface="Karla"/>
                <a:sym typeface="Karla"/>
              </a:defRPr>
            </a:lvl9pPr>
          </a:lstStyle>
          <a:p/>
        </p:txBody>
      </p:sp>
    </p:spTree>
  </p:cSld>
  <p:clrMap accent1="accent1" accent2="accent2" accent3="accent3" accent4="accent4" accent5="accent5" accent6="accent6" bg1="lt1" bg2="dk2" tx1="dk1" tx2="lt2" folHlink="folHlink" hlink="hlink"/>
  <p:sldLayoutIdLst>
    <p:sldLayoutId id="2147483659" r:id="rId2"/>
    <p:sldLayoutId id="2147483660" r:id="rId3"/>
    <p:sldLayoutId id="2147483661" r:id="rId4"/>
    <p:sldLayoutId id="2147483662" r:id="rId5"/>
    <p:sldLayoutId id="2147483663" r:id="rId6"/>
    <p:sldLayoutId id="2147483664" r:id="rId7"/>
    <p:sldLayoutId id="2147483665" r:id="rId8"/>
    <p:sldLayoutId id="2147483666" r:id="rId9"/>
    <p:sldLayoutId id="2147483667" r:id="rId10"/>
    <p:sldLayoutId id="214748366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xml"/><Relationship Id="rId3" Type="http://schemas.openxmlformats.org/officeDocument/2006/relationships/image" Target="../media/image4.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11" Type="http://schemas.openxmlformats.org/officeDocument/2006/relationships/slide" Target="/ppt/slides/slide12.xml"/><Relationship Id="rId10" Type="http://schemas.openxmlformats.org/officeDocument/2006/relationships/slide" Target="/ppt/slides/slide11.xml"/><Relationship Id="rId13" Type="http://schemas.openxmlformats.org/officeDocument/2006/relationships/slide" Target="/ppt/slides/slide14.xml"/><Relationship Id="rId12" Type="http://schemas.openxmlformats.org/officeDocument/2006/relationships/slide" Target="/ppt/slides/slide13.xml"/><Relationship Id="rId1" Type="http://schemas.openxmlformats.org/officeDocument/2006/relationships/slideLayout" Target="../slideLayouts/slideLayout8.xml"/><Relationship Id="rId2" Type="http://schemas.openxmlformats.org/officeDocument/2006/relationships/notesSlide" Target="../notesSlides/notesSlide2.xml"/><Relationship Id="rId3" Type="http://schemas.openxmlformats.org/officeDocument/2006/relationships/slide" Target="/ppt/slides/slide4.xml"/><Relationship Id="rId4" Type="http://schemas.openxmlformats.org/officeDocument/2006/relationships/slide" Target="/ppt/slides/slide4.xml"/><Relationship Id="rId9" Type="http://schemas.openxmlformats.org/officeDocument/2006/relationships/slide" Target="/ppt/slides/slide10.xml"/><Relationship Id="rId15" Type="http://schemas.openxmlformats.org/officeDocument/2006/relationships/slide" Target="/ppt/slides/slide17.xml"/><Relationship Id="rId14" Type="http://schemas.openxmlformats.org/officeDocument/2006/relationships/slide" Target="/ppt/slides/slide15.xml"/><Relationship Id="rId17" Type="http://schemas.openxmlformats.org/officeDocument/2006/relationships/slide" Target="/ppt/slides/slide26.xml"/><Relationship Id="rId16" Type="http://schemas.openxmlformats.org/officeDocument/2006/relationships/slide" Target="/ppt/slides/slide22.xml"/><Relationship Id="rId5" Type="http://schemas.openxmlformats.org/officeDocument/2006/relationships/slide" Target="/ppt/slides/slide6.xml"/><Relationship Id="rId6" Type="http://schemas.openxmlformats.org/officeDocument/2006/relationships/slide" Target="/ppt/slides/slide7.xml"/><Relationship Id="rId18" Type="http://schemas.openxmlformats.org/officeDocument/2006/relationships/slide" Target="/ppt/slides/slide32.xml"/><Relationship Id="rId7" Type="http://schemas.openxmlformats.org/officeDocument/2006/relationships/slide" Target="/ppt/slides/slide8.xml"/><Relationship Id="rId8" Type="http://schemas.openxmlformats.org/officeDocument/2006/relationships/slide" Target="/ppt/slides/slide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xml"/><Relationship Id="rId3" Type="http://schemas.openxmlformats.org/officeDocument/2006/relationships/image" Target="../media/image1.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6.xml"/><Relationship Id="rId3" Type="http://schemas.openxmlformats.org/officeDocument/2006/relationships/slide" Target="/ppt/slides/slide1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8.xml"/><Relationship Id="rId3" Type="http://schemas.openxmlformats.org/officeDocument/2006/relationships/image" Target="../media/image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9.xml"/><Relationship Id="rId3" Type="http://schemas.openxmlformats.org/officeDocument/2006/relationships/image" Target="../media/image8.jpg"/></Relationships>
</file>

<file path=ppt/slides/_rels/slide10.xml.rels><?xml version="1.0" encoding="UTF-8" standalone="yes"?><Relationships xmlns="http://schemas.openxmlformats.org/package/2006/relationships"><Relationship Id="rId11" Type="http://schemas.openxmlformats.org/officeDocument/2006/relationships/hyperlink" Target="http://www.revisionworld.co.uk" TargetMode="External"/><Relationship Id="rId10" Type="http://schemas.openxmlformats.org/officeDocument/2006/relationships/hyperlink" Target="http://www.myrevisionplan.co.uk" TargetMode="External"/><Relationship Id="rId1" Type="http://schemas.openxmlformats.org/officeDocument/2006/relationships/slideLayout" Target="../slideLayouts/slideLayout5.xml"/><Relationship Id="rId2" Type="http://schemas.openxmlformats.org/officeDocument/2006/relationships/notesSlide" Target="../notesSlides/notesSlide10.xml"/><Relationship Id="rId3" Type="http://schemas.openxmlformats.org/officeDocument/2006/relationships/hyperlink" Target="http://www.bbc.co.uk/schools/gcsebitesize" TargetMode="External"/><Relationship Id="rId4" Type="http://schemas.openxmlformats.org/officeDocument/2006/relationships/hyperlink" Target="http://www.s-cool.co.uk" TargetMode="External"/><Relationship Id="rId9" Type="http://schemas.openxmlformats.org/officeDocument/2006/relationships/hyperlink" Target="http://www.myrevisionplan.co.uk" TargetMode="External"/><Relationship Id="rId5" Type="http://schemas.openxmlformats.org/officeDocument/2006/relationships/hyperlink" Target="http://www.s-cool.co.uk" TargetMode="External"/><Relationship Id="rId6" Type="http://schemas.openxmlformats.org/officeDocument/2006/relationships/hyperlink" Target="http://www.revision-notes.co.uk/GCSE/" TargetMode="External"/><Relationship Id="rId7" Type="http://schemas.openxmlformats.org/officeDocument/2006/relationships/hyperlink" Target="http://www.revision-notes.co.uk/GCSE/" TargetMode="External"/><Relationship Id="rId8" Type="http://schemas.openxmlformats.org/officeDocument/2006/relationships/hyperlink" Target="http://www.u2learn.com"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1.xml"/><Relationship Id="rId3" Type="http://schemas.openxmlformats.org/officeDocument/2006/relationships/hyperlink" Target="http://www.bbc.co.uk/scotland/brainsmart/" TargetMode="External"/><Relationship Id="rId4" Type="http://schemas.openxmlformats.org/officeDocument/2006/relationships/hyperlink" Target="http://www.cram.com/" TargetMode="External"/><Relationship Id="rId9" Type="http://schemas.openxmlformats.org/officeDocument/2006/relationships/hyperlink" Target="https://quizlet.com/" TargetMode="External"/><Relationship Id="rId5" Type="http://schemas.openxmlformats.org/officeDocument/2006/relationships/hyperlink" Target="https://itunes.apple.com/gb/app/exam-countdown/id873279955?mt=8" TargetMode="External"/><Relationship Id="rId6" Type="http://schemas.openxmlformats.org/officeDocument/2006/relationships/hyperlink" Target="https://itunes.apple.com/us/app/flashcards+/id408490162?mt=8" TargetMode="External"/><Relationship Id="rId7" Type="http://schemas.openxmlformats.org/officeDocument/2006/relationships/hyperlink" Target="https://getrevising.co.uk/planner" TargetMode="External"/><Relationship Id="rId8" Type="http://schemas.openxmlformats.org/officeDocument/2006/relationships/hyperlink" Target="https://itunes.apple.com/gb/app/imindmap/id503812755?mt=8"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4.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5.xml"/><Relationship Id="rId3" Type="http://schemas.openxmlformats.org/officeDocument/2006/relationships/image" Target="../media/image9.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7.pn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7.xml"/><Relationship Id="rId3" Type="http://schemas.openxmlformats.org/officeDocument/2006/relationships/image" Target="../media/image3.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9.xml"/><Relationship Id="rId3" Type="http://schemas.openxmlformats.org/officeDocument/2006/relationships/image" Target="../media/image6.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0.xml"/><Relationship Id="rId3" Type="http://schemas.openxmlformats.org/officeDocument/2006/relationships/hyperlink" Target="https://getrevising.co.uk/?utm_content=exam_campaign_2015&amp;utm_campaign=5518184_Remail%253a+Copy+of+GR+teacher+-+Exam+Campaign+March+2015&amp;utm_medium=email&amp;utm_source=The+Student+Room+Group" TargetMode="External"/><Relationship Id="rId4" Type="http://schemas.openxmlformats.org/officeDocument/2006/relationships/image" Target="../media/image23.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1.xml"/><Relationship Id="rId3" Type="http://schemas.openxmlformats.org/officeDocument/2006/relationships/image" Target="../media/image24.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4.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6.xml"/><Relationship Id="rId3" Type="http://schemas.openxmlformats.org/officeDocument/2006/relationships/image" Target="../media/image10.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4.png"/><Relationship Id="rId4" Type="http://schemas.openxmlformats.org/officeDocument/2006/relationships/image" Target="../media/image12.png"/><Relationship Id="rId5" Type="http://schemas.openxmlformats.org/officeDocument/2006/relationships/image" Target="../media/image15.png"/><Relationship Id="rId6" Type="http://schemas.openxmlformats.org/officeDocument/2006/relationships/image" Target="../media/image16.png"/><Relationship Id="rId7" Type="http://schemas.openxmlformats.org/officeDocument/2006/relationships/image" Target="../media/image13.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8.xml"/><Relationship Id="rId3" Type="http://schemas.openxmlformats.org/officeDocument/2006/relationships/image" Target="../media/image20.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9.xml"/><Relationship Id="rId3" Type="http://schemas.openxmlformats.org/officeDocument/2006/relationships/image" Target="../media/image18.png"/><Relationship Id="rId4" Type="http://schemas.openxmlformats.org/officeDocument/2006/relationships/image" Target="../media/image25.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0.xml"/><Relationship Id="rId3" Type="http://schemas.openxmlformats.org/officeDocument/2006/relationships/image" Target="../media/image19.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1.xml"/><Relationship Id="rId3" Type="http://schemas.openxmlformats.org/officeDocument/2006/relationships/image" Target="../media/image17.jp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2.xml"/><Relationship Id="rId3" Type="http://schemas.openxmlformats.org/officeDocument/2006/relationships/image" Target="../media/image22.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33.xml"/><Relationship Id="rId3" Type="http://schemas.openxmlformats.org/officeDocument/2006/relationships/image" Target="../media/image26.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21.jp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36.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3D85C6"/>
        </a:solidFill>
      </p:bgPr>
    </p:bg>
    <p:spTree>
      <p:nvGrpSpPr>
        <p:cNvPr id="132" name="Shape 132"/>
        <p:cNvGrpSpPr/>
        <p:nvPr/>
      </p:nvGrpSpPr>
      <p:grpSpPr>
        <a:xfrm>
          <a:off x="0" y="0"/>
          <a:ext cx="0" cy="0"/>
          <a:chOff x="0" y="0"/>
          <a:chExt cx="0" cy="0"/>
        </a:xfrm>
      </p:grpSpPr>
      <p:sp>
        <p:nvSpPr>
          <p:cNvPr id="133" name="Google Shape;133;p24"/>
          <p:cNvSpPr txBox="1"/>
          <p:nvPr>
            <p:ph type="ctrTitle"/>
          </p:nvPr>
        </p:nvSpPr>
        <p:spPr>
          <a:xfrm>
            <a:off x="1066800" y="4203086"/>
            <a:ext cx="7212600" cy="15465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GB">
                <a:latin typeface="Roboto"/>
                <a:ea typeface="Roboto"/>
                <a:cs typeface="Roboto"/>
                <a:sym typeface="Roboto"/>
              </a:rPr>
              <a:t>Key Stage 4</a:t>
            </a:r>
            <a:endParaRPr>
              <a:latin typeface="Roboto"/>
              <a:ea typeface="Roboto"/>
              <a:cs typeface="Roboto"/>
              <a:sym typeface="Roboto"/>
            </a:endParaRPr>
          </a:p>
        </p:txBody>
      </p:sp>
      <p:pic>
        <p:nvPicPr>
          <p:cNvPr descr="Image result for post it notes transparent" id="134" name="Google Shape;134;p24"/>
          <p:cNvPicPr preferRelativeResize="0"/>
          <p:nvPr/>
        </p:nvPicPr>
        <p:blipFill rotWithShape="1">
          <a:blip r:embed="rId3">
            <a:alphaModFix/>
          </a:blip>
          <a:srcRect b="16871" l="51850" r="4305" t="7336"/>
          <a:stretch/>
        </p:blipFill>
        <p:spPr>
          <a:xfrm rot="-848847">
            <a:off x="943475" y="1332825"/>
            <a:ext cx="2870974" cy="2174626"/>
          </a:xfrm>
          <a:prstGeom prst="rect">
            <a:avLst/>
          </a:prstGeom>
          <a:noFill/>
          <a:ln>
            <a:noFill/>
          </a:ln>
        </p:spPr>
      </p:pic>
      <p:sp>
        <p:nvSpPr>
          <p:cNvPr id="135" name="Google Shape;135;p24"/>
          <p:cNvSpPr txBox="1"/>
          <p:nvPr/>
        </p:nvSpPr>
        <p:spPr>
          <a:xfrm rot="-869689">
            <a:off x="838220" y="786321"/>
            <a:ext cx="3000092" cy="3000092"/>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GB" sz="6000">
                <a:solidFill>
                  <a:srgbClr val="434343"/>
                </a:solidFill>
                <a:latin typeface="Just Me Again Down Here"/>
                <a:ea typeface="Just Me Again Down Here"/>
                <a:cs typeface="Just Me Again Down Here"/>
                <a:sym typeface="Just Me Again Down Here"/>
              </a:rPr>
              <a:t>Revision Guidance</a:t>
            </a:r>
            <a:endParaRPr sz="6000">
              <a:latin typeface="Just Me Again Down Here"/>
              <a:ea typeface="Just Me Again Down Here"/>
              <a:cs typeface="Just Me Again Down Here"/>
              <a:sym typeface="Just Me Again Down Here"/>
            </a:endParaRPr>
          </a:p>
        </p:txBody>
      </p:sp>
      <p:pic>
        <p:nvPicPr>
          <p:cNvPr id="136" name="Google Shape;136;p24"/>
          <p:cNvPicPr preferRelativeResize="0"/>
          <p:nvPr/>
        </p:nvPicPr>
        <p:blipFill>
          <a:blip r:embed="rId4">
            <a:alphaModFix/>
          </a:blip>
          <a:stretch>
            <a:fillRect/>
          </a:stretch>
        </p:blipFill>
        <p:spPr>
          <a:xfrm>
            <a:off x="6281897" y="558944"/>
            <a:ext cx="2277154" cy="760800"/>
          </a:xfrm>
          <a:prstGeom prst="rect">
            <a:avLst/>
          </a:prstGeom>
          <a:noFill/>
          <a:ln>
            <a:noFill/>
          </a:ln>
        </p:spPr>
      </p:pic>
      <p:sp>
        <p:nvSpPr>
          <p:cNvPr id="137" name="Google Shape;137;p24"/>
          <p:cNvSpPr/>
          <p:nvPr/>
        </p:nvSpPr>
        <p:spPr>
          <a:xfrm>
            <a:off x="6504814" y="4250767"/>
            <a:ext cx="641054" cy="682128"/>
          </a:xfrm>
          <a:custGeom>
            <a:rect b="b" l="l" r="r" t="t"/>
            <a:pathLst>
              <a:path extrusionOk="0" h="17399" w="17228">
                <a:moveTo>
                  <a:pt x="14162" y="439"/>
                </a:moveTo>
                <a:lnTo>
                  <a:pt x="14478" y="512"/>
                </a:lnTo>
                <a:lnTo>
                  <a:pt x="14794" y="609"/>
                </a:lnTo>
                <a:lnTo>
                  <a:pt x="15111" y="755"/>
                </a:lnTo>
                <a:lnTo>
                  <a:pt x="15403" y="925"/>
                </a:lnTo>
                <a:lnTo>
                  <a:pt x="15670" y="1120"/>
                </a:lnTo>
                <a:lnTo>
                  <a:pt x="15914" y="1315"/>
                </a:lnTo>
                <a:lnTo>
                  <a:pt x="16108" y="1534"/>
                </a:lnTo>
                <a:lnTo>
                  <a:pt x="15987" y="1558"/>
                </a:lnTo>
                <a:lnTo>
                  <a:pt x="15889" y="1607"/>
                </a:lnTo>
                <a:lnTo>
                  <a:pt x="15816" y="1655"/>
                </a:lnTo>
                <a:lnTo>
                  <a:pt x="15792" y="1680"/>
                </a:lnTo>
                <a:lnTo>
                  <a:pt x="15768" y="1728"/>
                </a:lnTo>
                <a:lnTo>
                  <a:pt x="15768" y="1777"/>
                </a:lnTo>
                <a:lnTo>
                  <a:pt x="15792" y="1826"/>
                </a:lnTo>
                <a:lnTo>
                  <a:pt x="15865" y="1850"/>
                </a:lnTo>
                <a:lnTo>
                  <a:pt x="15938" y="1874"/>
                </a:lnTo>
                <a:lnTo>
                  <a:pt x="16230" y="1874"/>
                </a:lnTo>
                <a:lnTo>
                  <a:pt x="16352" y="1850"/>
                </a:lnTo>
                <a:lnTo>
                  <a:pt x="16546" y="2166"/>
                </a:lnTo>
                <a:lnTo>
                  <a:pt x="16254" y="2142"/>
                </a:lnTo>
                <a:lnTo>
                  <a:pt x="16011" y="2142"/>
                </a:lnTo>
                <a:lnTo>
                  <a:pt x="15987" y="2166"/>
                </a:lnTo>
                <a:lnTo>
                  <a:pt x="15987" y="2191"/>
                </a:lnTo>
                <a:lnTo>
                  <a:pt x="16133" y="2312"/>
                </a:lnTo>
                <a:lnTo>
                  <a:pt x="16303" y="2410"/>
                </a:lnTo>
                <a:lnTo>
                  <a:pt x="16473" y="2458"/>
                </a:lnTo>
                <a:lnTo>
                  <a:pt x="16668" y="2507"/>
                </a:lnTo>
                <a:lnTo>
                  <a:pt x="16717" y="2750"/>
                </a:lnTo>
                <a:lnTo>
                  <a:pt x="16741" y="2994"/>
                </a:lnTo>
                <a:lnTo>
                  <a:pt x="16522" y="2872"/>
                </a:lnTo>
                <a:lnTo>
                  <a:pt x="16352" y="2799"/>
                </a:lnTo>
                <a:lnTo>
                  <a:pt x="16181" y="2702"/>
                </a:lnTo>
                <a:lnTo>
                  <a:pt x="16011" y="2653"/>
                </a:lnTo>
                <a:lnTo>
                  <a:pt x="15792" y="2653"/>
                </a:lnTo>
                <a:lnTo>
                  <a:pt x="15768" y="2677"/>
                </a:lnTo>
                <a:lnTo>
                  <a:pt x="15768" y="2702"/>
                </a:lnTo>
                <a:lnTo>
                  <a:pt x="15768" y="2726"/>
                </a:lnTo>
                <a:lnTo>
                  <a:pt x="15889" y="2872"/>
                </a:lnTo>
                <a:lnTo>
                  <a:pt x="16035" y="2994"/>
                </a:lnTo>
                <a:lnTo>
                  <a:pt x="16327" y="3213"/>
                </a:lnTo>
                <a:lnTo>
                  <a:pt x="16522" y="3334"/>
                </a:lnTo>
                <a:lnTo>
                  <a:pt x="16619" y="3407"/>
                </a:lnTo>
                <a:lnTo>
                  <a:pt x="16717" y="3456"/>
                </a:lnTo>
                <a:lnTo>
                  <a:pt x="16692" y="3651"/>
                </a:lnTo>
                <a:lnTo>
                  <a:pt x="16619" y="3845"/>
                </a:lnTo>
                <a:lnTo>
                  <a:pt x="16400" y="3602"/>
                </a:lnTo>
                <a:lnTo>
                  <a:pt x="16133" y="3407"/>
                </a:lnTo>
                <a:lnTo>
                  <a:pt x="15987" y="3310"/>
                </a:lnTo>
                <a:lnTo>
                  <a:pt x="15841" y="3237"/>
                </a:lnTo>
                <a:lnTo>
                  <a:pt x="15695" y="3188"/>
                </a:lnTo>
                <a:lnTo>
                  <a:pt x="15524" y="3164"/>
                </a:lnTo>
                <a:lnTo>
                  <a:pt x="15476" y="3188"/>
                </a:lnTo>
                <a:lnTo>
                  <a:pt x="15476" y="3213"/>
                </a:lnTo>
                <a:lnTo>
                  <a:pt x="15476" y="3237"/>
                </a:lnTo>
                <a:lnTo>
                  <a:pt x="15500" y="3261"/>
                </a:lnTo>
                <a:lnTo>
                  <a:pt x="15597" y="3359"/>
                </a:lnTo>
                <a:lnTo>
                  <a:pt x="15695" y="3432"/>
                </a:lnTo>
                <a:lnTo>
                  <a:pt x="15987" y="3699"/>
                </a:lnTo>
                <a:lnTo>
                  <a:pt x="16230" y="3918"/>
                </a:lnTo>
                <a:lnTo>
                  <a:pt x="16449" y="4162"/>
                </a:lnTo>
                <a:lnTo>
                  <a:pt x="16473" y="4186"/>
                </a:lnTo>
                <a:lnTo>
                  <a:pt x="16254" y="4526"/>
                </a:lnTo>
                <a:lnTo>
                  <a:pt x="16206" y="4453"/>
                </a:lnTo>
                <a:lnTo>
                  <a:pt x="16133" y="4380"/>
                </a:lnTo>
                <a:lnTo>
                  <a:pt x="15962" y="4259"/>
                </a:lnTo>
                <a:lnTo>
                  <a:pt x="15646" y="4040"/>
                </a:lnTo>
                <a:lnTo>
                  <a:pt x="15403" y="3821"/>
                </a:lnTo>
                <a:lnTo>
                  <a:pt x="15159" y="3626"/>
                </a:lnTo>
                <a:lnTo>
                  <a:pt x="15111" y="3626"/>
                </a:lnTo>
                <a:lnTo>
                  <a:pt x="15062" y="3651"/>
                </a:lnTo>
                <a:lnTo>
                  <a:pt x="15013" y="3724"/>
                </a:lnTo>
                <a:lnTo>
                  <a:pt x="15013" y="3821"/>
                </a:lnTo>
                <a:lnTo>
                  <a:pt x="15013" y="3894"/>
                </a:lnTo>
                <a:lnTo>
                  <a:pt x="15038" y="3991"/>
                </a:lnTo>
                <a:lnTo>
                  <a:pt x="15135" y="4137"/>
                </a:lnTo>
                <a:lnTo>
                  <a:pt x="15257" y="4283"/>
                </a:lnTo>
                <a:lnTo>
                  <a:pt x="15427" y="4453"/>
                </a:lnTo>
                <a:lnTo>
                  <a:pt x="15622" y="4599"/>
                </a:lnTo>
                <a:lnTo>
                  <a:pt x="15816" y="4745"/>
                </a:lnTo>
                <a:lnTo>
                  <a:pt x="15914" y="4818"/>
                </a:lnTo>
                <a:lnTo>
                  <a:pt x="16011" y="4843"/>
                </a:lnTo>
                <a:lnTo>
                  <a:pt x="15792" y="5135"/>
                </a:lnTo>
                <a:lnTo>
                  <a:pt x="14867" y="4162"/>
                </a:lnTo>
                <a:lnTo>
                  <a:pt x="13967" y="3213"/>
                </a:lnTo>
                <a:lnTo>
                  <a:pt x="13505" y="2750"/>
                </a:lnTo>
                <a:lnTo>
                  <a:pt x="13018" y="2288"/>
                </a:lnTo>
                <a:lnTo>
                  <a:pt x="12531" y="1850"/>
                </a:lnTo>
                <a:lnTo>
                  <a:pt x="12021" y="1461"/>
                </a:lnTo>
                <a:lnTo>
                  <a:pt x="12021" y="1388"/>
                </a:lnTo>
                <a:lnTo>
                  <a:pt x="12118" y="1315"/>
                </a:lnTo>
                <a:lnTo>
                  <a:pt x="12215" y="1242"/>
                </a:lnTo>
                <a:lnTo>
                  <a:pt x="12385" y="1047"/>
                </a:lnTo>
                <a:lnTo>
                  <a:pt x="12629" y="852"/>
                </a:lnTo>
                <a:lnTo>
                  <a:pt x="12921" y="682"/>
                </a:lnTo>
                <a:lnTo>
                  <a:pt x="13213" y="560"/>
                </a:lnTo>
                <a:lnTo>
                  <a:pt x="13505" y="463"/>
                </a:lnTo>
                <a:lnTo>
                  <a:pt x="13675" y="439"/>
                </a:lnTo>
                <a:close/>
                <a:moveTo>
                  <a:pt x="11753" y="1704"/>
                </a:moveTo>
                <a:lnTo>
                  <a:pt x="11826" y="1850"/>
                </a:lnTo>
                <a:lnTo>
                  <a:pt x="11948" y="1972"/>
                </a:lnTo>
                <a:lnTo>
                  <a:pt x="12093" y="2069"/>
                </a:lnTo>
                <a:lnTo>
                  <a:pt x="12385" y="2288"/>
                </a:lnTo>
                <a:lnTo>
                  <a:pt x="12677" y="2531"/>
                </a:lnTo>
                <a:lnTo>
                  <a:pt x="12945" y="2823"/>
                </a:lnTo>
                <a:lnTo>
                  <a:pt x="13480" y="3383"/>
                </a:lnTo>
                <a:lnTo>
                  <a:pt x="14478" y="4453"/>
                </a:lnTo>
                <a:lnTo>
                  <a:pt x="15500" y="5500"/>
                </a:lnTo>
                <a:lnTo>
                  <a:pt x="15111" y="5962"/>
                </a:lnTo>
                <a:lnTo>
                  <a:pt x="14600" y="5500"/>
                </a:lnTo>
                <a:lnTo>
                  <a:pt x="14113" y="5013"/>
                </a:lnTo>
                <a:lnTo>
                  <a:pt x="13213" y="4016"/>
                </a:lnTo>
                <a:lnTo>
                  <a:pt x="12750" y="3529"/>
                </a:lnTo>
                <a:lnTo>
                  <a:pt x="12264" y="3018"/>
                </a:lnTo>
                <a:lnTo>
                  <a:pt x="11777" y="2556"/>
                </a:lnTo>
                <a:lnTo>
                  <a:pt x="11266" y="2093"/>
                </a:lnTo>
                <a:lnTo>
                  <a:pt x="11753" y="1704"/>
                </a:lnTo>
                <a:close/>
                <a:moveTo>
                  <a:pt x="13724" y="5232"/>
                </a:moveTo>
                <a:lnTo>
                  <a:pt x="14235" y="5767"/>
                </a:lnTo>
                <a:lnTo>
                  <a:pt x="14794" y="6278"/>
                </a:lnTo>
                <a:lnTo>
                  <a:pt x="14575" y="6497"/>
                </a:lnTo>
                <a:lnTo>
                  <a:pt x="14259" y="6278"/>
                </a:lnTo>
                <a:lnTo>
                  <a:pt x="13967" y="6035"/>
                </a:lnTo>
                <a:lnTo>
                  <a:pt x="13699" y="5792"/>
                </a:lnTo>
                <a:lnTo>
                  <a:pt x="13432" y="5573"/>
                </a:lnTo>
                <a:lnTo>
                  <a:pt x="13724" y="5232"/>
                </a:lnTo>
                <a:close/>
                <a:moveTo>
                  <a:pt x="13261" y="5767"/>
                </a:moveTo>
                <a:lnTo>
                  <a:pt x="13359" y="5913"/>
                </a:lnTo>
                <a:lnTo>
                  <a:pt x="13456" y="6059"/>
                </a:lnTo>
                <a:lnTo>
                  <a:pt x="13724" y="6303"/>
                </a:lnTo>
                <a:lnTo>
                  <a:pt x="13991" y="6546"/>
                </a:lnTo>
                <a:lnTo>
                  <a:pt x="14137" y="6668"/>
                </a:lnTo>
                <a:lnTo>
                  <a:pt x="14308" y="6765"/>
                </a:lnTo>
                <a:lnTo>
                  <a:pt x="14235" y="6814"/>
                </a:lnTo>
                <a:lnTo>
                  <a:pt x="14137" y="6692"/>
                </a:lnTo>
                <a:lnTo>
                  <a:pt x="13991" y="6595"/>
                </a:lnTo>
                <a:lnTo>
                  <a:pt x="13699" y="6400"/>
                </a:lnTo>
                <a:lnTo>
                  <a:pt x="13359" y="6230"/>
                </a:lnTo>
                <a:lnTo>
                  <a:pt x="13188" y="6132"/>
                </a:lnTo>
                <a:lnTo>
                  <a:pt x="13042" y="6011"/>
                </a:lnTo>
                <a:lnTo>
                  <a:pt x="13261" y="5767"/>
                </a:lnTo>
                <a:close/>
                <a:moveTo>
                  <a:pt x="13018" y="6059"/>
                </a:moveTo>
                <a:lnTo>
                  <a:pt x="13188" y="6303"/>
                </a:lnTo>
                <a:lnTo>
                  <a:pt x="13286" y="6424"/>
                </a:lnTo>
                <a:lnTo>
                  <a:pt x="13407" y="6522"/>
                </a:lnTo>
                <a:lnTo>
                  <a:pt x="14040" y="7008"/>
                </a:lnTo>
                <a:lnTo>
                  <a:pt x="13699" y="7349"/>
                </a:lnTo>
                <a:lnTo>
                  <a:pt x="13675" y="7325"/>
                </a:lnTo>
                <a:lnTo>
                  <a:pt x="13505" y="7227"/>
                </a:lnTo>
                <a:lnTo>
                  <a:pt x="13334" y="7106"/>
                </a:lnTo>
                <a:lnTo>
                  <a:pt x="13018" y="6838"/>
                </a:lnTo>
                <a:lnTo>
                  <a:pt x="12799" y="6668"/>
                </a:lnTo>
                <a:lnTo>
                  <a:pt x="12702" y="6595"/>
                </a:lnTo>
                <a:lnTo>
                  <a:pt x="12580" y="6546"/>
                </a:lnTo>
                <a:lnTo>
                  <a:pt x="12799" y="6303"/>
                </a:lnTo>
                <a:lnTo>
                  <a:pt x="13018" y="6059"/>
                </a:lnTo>
                <a:close/>
                <a:moveTo>
                  <a:pt x="12385" y="6716"/>
                </a:moveTo>
                <a:lnTo>
                  <a:pt x="12483" y="6838"/>
                </a:lnTo>
                <a:lnTo>
                  <a:pt x="12580" y="6935"/>
                </a:lnTo>
                <a:lnTo>
                  <a:pt x="12799" y="7130"/>
                </a:lnTo>
                <a:lnTo>
                  <a:pt x="13091" y="7398"/>
                </a:lnTo>
                <a:lnTo>
                  <a:pt x="13407" y="7617"/>
                </a:lnTo>
                <a:lnTo>
                  <a:pt x="13018" y="8006"/>
                </a:lnTo>
                <a:lnTo>
                  <a:pt x="12921" y="8079"/>
                </a:lnTo>
                <a:lnTo>
                  <a:pt x="12823" y="7909"/>
                </a:lnTo>
                <a:lnTo>
                  <a:pt x="12653" y="7763"/>
                </a:lnTo>
                <a:lnTo>
                  <a:pt x="12312" y="7495"/>
                </a:lnTo>
                <a:lnTo>
                  <a:pt x="12093" y="7325"/>
                </a:lnTo>
                <a:lnTo>
                  <a:pt x="11972" y="7252"/>
                </a:lnTo>
                <a:lnTo>
                  <a:pt x="11850" y="7179"/>
                </a:lnTo>
                <a:lnTo>
                  <a:pt x="12385" y="6716"/>
                </a:lnTo>
                <a:close/>
                <a:moveTo>
                  <a:pt x="11631" y="7373"/>
                </a:moveTo>
                <a:lnTo>
                  <a:pt x="11729" y="7471"/>
                </a:lnTo>
                <a:lnTo>
                  <a:pt x="11850" y="7568"/>
                </a:lnTo>
                <a:lnTo>
                  <a:pt x="12093" y="7738"/>
                </a:lnTo>
                <a:lnTo>
                  <a:pt x="12434" y="8055"/>
                </a:lnTo>
                <a:lnTo>
                  <a:pt x="12556" y="8201"/>
                </a:lnTo>
                <a:lnTo>
                  <a:pt x="12702" y="8322"/>
                </a:lnTo>
                <a:lnTo>
                  <a:pt x="11948" y="9150"/>
                </a:lnTo>
                <a:lnTo>
                  <a:pt x="11680" y="8906"/>
                </a:lnTo>
                <a:lnTo>
                  <a:pt x="11364" y="8687"/>
                </a:lnTo>
                <a:lnTo>
                  <a:pt x="11072" y="8444"/>
                </a:lnTo>
                <a:lnTo>
                  <a:pt x="10780" y="8201"/>
                </a:lnTo>
                <a:lnTo>
                  <a:pt x="11096" y="7860"/>
                </a:lnTo>
                <a:lnTo>
                  <a:pt x="11193" y="7957"/>
                </a:lnTo>
                <a:lnTo>
                  <a:pt x="11291" y="8030"/>
                </a:lnTo>
                <a:lnTo>
                  <a:pt x="11461" y="8176"/>
                </a:lnTo>
                <a:lnTo>
                  <a:pt x="11777" y="8493"/>
                </a:lnTo>
                <a:lnTo>
                  <a:pt x="11972" y="8614"/>
                </a:lnTo>
                <a:lnTo>
                  <a:pt x="12166" y="8736"/>
                </a:lnTo>
                <a:lnTo>
                  <a:pt x="12288" y="8736"/>
                </a:lnTo>
                <a:lnTo>
                  <a:pt x="12337" y="8712"/>
                </a:lnTo>
                <a:lnTo>
                  <a:pt x="12361" y="8639"/>
                </a:lnTo>
                <a:lnTo>
                  <a:pt x="12361" y="8566"/>
                </a:lnTo>
                <a:lnTo>
                  <a:pt x="12337" y="8493"/>
                </a:lnTo>
                <a:lnTo>
                  <a:pt x="12118" y="8322"/>
                </a:lnTo>
                <a:lnTo>
                  <a:pt x="11899" y="8152"/>
                </a:lnTo>
                <a:lnTo>
                  <a:pt x="11461" y="7811"/>
                </a:lnTo>
                <a:lnTo>
                  <a:pt x="11291" y="7690"/>
                </a:lnTo>
                <a:lnTo>
                  <a:pt x="11631" y="7373"/>
                </a:lnTo>
                <a:close/>
                <a:moveTo>
                  <a:pt x="10634" y="8371"/>
                </a:moveTo>
                <a:lnTo>
                  <a:pt x="10731" y="8541"/>
                </a:lnTo>
                <a:lnTo>
                  <a:pt x="10853" y="8687"/>
                </a:lnTo>
                <a:lnTo>
                  <a:pt x="10974" y="8809"/>
                </a:lnTo>
                <a:lnTo>
                  <a:pt x="11145" y="8931"/>
                </a:lnTo>
                <a:lnTo>
                  <a:pt x="11461" y="9150"/>
                </a:lnTo>
                <a:lnTo>
                  <a:pt x="11753" y="9369"/>
                </a:lnTo>
                <a:lnTo>
                  <a:pt x="11461" y="9685"/>
                </a:lnTo>
                <a:lnTo>
                  <a:pt x="11145" y="9442"/>
                </a:lnTo>
                <a:lnTo>
                  <a:pt x="10828" y="9198"/>
                </a:lnTo>
                <a:lnTo>
                  <a:pt x="10585" y="8955"/>
                </a:lnTo>
                <a:lnTo>
                  <a:pt x="10463" y="8833"/>
                </a:lnTo>
                <a:lnTo>
                  <a:pt x="10317" y="8736"/>
                </a:lnTo>
                <a:lnTo>
                  <a:pt x="10634" y="8371"/>
                </a:lnTo>
                <a:close/>
                <a:moveTo>
                  <a:pt x="10196" y="8931"/>
                </a:moveTo>
                <a:lnTo>
                  <a:pt x="10269" y="9052"/>
                </a:lnTo>
                <a:lnTo>
                  <a:pt x="10366" y="9198"/>
                </a:lnTo>
                <a:lnTo>
                  <a:pt x="10609" y="9417"/>
                </a:lnTo>
                <a:lnTo>
                  <a:pt x="10901" y="9709"/>
                </a:lnTo>
                <a:lnTo>
                  <a:pt x="11072" y="9831"/>
                </a:lnTo>
                <a:lnTo>
                  <a:pt x="11242" y="9953"/>
                </a:lnTo>
                <a:lnTo>
                  <a:pt x="10415" y="10853"/>
                </a:lnTo>
                <a:lnTo>
                  <a:pt x="10317" y="10707"/>
                </a:lnTo>
                <a:lnTo>
                  <a:pt x="10196" y="10585"/>
                </a:lnTo>
                <a:lnTo>
                  <a:pt x="9904" y="10366"/>
                </a:lnTo>
                <a:lnTo>
                  <a:pt x="9636" y="10172"/>
                </a:lnTo>
                <a:lnTo>
                  <a:pt x="9466" y="10074"/>
                </a:lnTo>
                <a:lnTo>
                  <a:pt x="9320" y="10001"/>
                </a:lnTo>
                <a:lnTo>
                  <a:pt x="9563" y="9709"/>
                </a:lnTo>
                <a:lnTo>
                  <a:pt x="9782" y="9880"/>
                </a:lnTo>
                <a:lnTo>
                  <a:pt x="10001" y="10026"/>
                </a:lnTo>
                <a:lnTo>
                  <a:pt x="10244" y="10245"/>
                </a:lnTo>
                <a:lnTo>
                  <a:pt x="10390" y="10366"/>
                </a:lnTo>
                <a:lnTo>
                  <a:pt x="10536" y="10464"/>
                </a:lnTo>
                <a:lnTo>
                  <a:pt x="10609" y="10488"/>
                </a:lnTo>
                <a:lnTo>
                  <a:pt x="10658" y="10464"/>
                </a:lnTo>
                <a:lnTo>
                  <a:pt x="10731" y="10439"/>
                </a:lnTo>
                <a:lnTo>
                  <a:pt x="10780" y="10391"/>
                </a:lnTo>
                <a:lnTo>
                  <a:pt x="10804" y="10342"/>
                </a:lnTo>
                <a:lnTo>
                  <a:pt x="10828" y="10269"/>
                </a:lnTo>
                <a:lnTo>
                  <a:pt x="10804" y="10220"/>
                </a:lnTo>
                <a:lnTo>
                  <a:pt x="10755" y="10147"/>
                </a:lnTo>
                <a:lnTo>
                  <a:pt x="10220" y="9734"/>
                </a:lnTo>
                <a:lnTo>
                  <a:pt x="10001" y="9563"/>
                </a:lnTo>
                <a:lnTo>
                  <a:pt x="9904" y="9490"/>
                </a:lnTo>
                <a:lnTo>
                  <a:pt x="9782" y="9442"/>
                </a:lnTo>
                <a:lnTo>
                  <a:pt x="10196" y="8931"/>
                </a:lnTo>
                <a:close/>
                <a:moveTo>
                  <a:pt x="9125" y="10245"/>
                </a:moveTo>
                <a:lnTo>
                  <a:pt x="9247" y="10342"/>
                </a:lnTo>
                <a:lnTo>
                  <a:pt x="9368" y="10415"/>
                </a:lnTo>
                <a:lnTo>
                  <a:pt x="9612" y="10585"/>
                </a:lnTo>
                <a:lnTo>
                  <a:pt x="9904" y="10829"/>
                </a:lnTo>
                <a:lnTo>
                  <a:pt x="10050" y="10950"/>
                </a:lnTo>
                <a:lnTo>
                  <a:pt x="10220" y="11048"/>
                </a:lnTo>
                <a:lnTo>
                  <a:pt x="9685" y="11583"/>
                </a:lnTo>
                <a:lnTo>
                  <a:pt x="9685" y="11534"/>
                </a:lnTo>
                <a:lnTo>
                  <a:pt x="9660" y="11437"/>
                </a:lnTo>
                <a:lnTo>
                  <a:pt x="9587" y="11364"/>
                </a:lnTo>
                <a:lnTo>
                  <a:pt x="9417" y="11218"/>
                </a:lnTo>
                <a:lnTo>
                  <a:pt x="9222" y="11023"/>
                </a:lnTo>
                <a:lnTo>
                  <a:pt x="9028" y="10853"/>
                </a:lnTo>
                <a:lnTo>
                  <a:pt x="8906" y="10756"/>
                </a:lnTo>
                <a:lnTo>
                  <a:pt x="8736" y="10683"/>
                </a:lnTo>
                <a:lnTo>
                  <a:pt x="8833" y="10585"/>
                </a:lnTo>
                <a:lnTo>
                  <a:pt x="9125" y="10245"/>
                </a:lnTo>
                <a:close/>
                <a:moveTo>
                  <a:pt x="8468" y="10926"/>
                </a:moveTo>
                <a:lnTo>
                  <a:pt x="8687" y="11096"/>
                </a:lnTo>
                <a:lnTo>
                  <a:pt x="8930" y="11291"/>
                </a:lnTo>
                <a:lnTo>
                  <a:pt x="9052" y="11437"/>
                </a:lnTo>
                <a:lnTo>
                  <a:pt x="9198" y="11583"/>
                </a:lnTo>
                <a:lnTo>
                  <a:pt x="9271" y="11656"/>
                </a:lnTo>
                <a:lnTo>
                  <a:pt x="9344" y="11705"/>
                </a:lnTo>
                <a:lnTo>
                  <a:pt x="9441" y="11753"/>
                </a:lnTo>
                <a:lnTo>
                  <a:pt x="9539" y="11753"/>
                </a:lnTo>
                <a:lnTo>
                  <a:pt x="8468" y="12824"/>
                </a:lnTo>
                <a:lnTo>
                  <a:pt x="8152" y="12532"/>
                </a:lnTo>
                <a:lnTo>
                  <a:pt x="7811" y="12240"/>
                </a:lnTo>
                <a:lnTo>
                  <a:pt x="7470" y="11899"/>
                </a:lnTo>
                <a:lnTo>
                  <a:pt x="7349" y="11826"/>
                </a:lnTo>
                <a:lnTo>
                  <a:pt x="7738" y="11534"/>
                </a:lnTo>
                <a:lnTo>
                  <a:pt x="7860" y="11705"/>
                </a:lnTo>
                <a:lnTo>
                  <a:pt x="8006" y="11875"/>
                </a:lnTo>
                <a:lnTo>
                  <a:pt x="8371" y="12264"/>
                </a:lnTo>
                <a:lnTo>
                  <a:pt x="8517" y="12434"/>
                </a:lnTo>
                <a:lnTo>
                  <a:pt x="8590" y="12483"/>
                </a:lnTo>
                <a:lnTo>
                  <a:pt x="8687" y="12507"/>
                </a:lnTo>
                <a:lnTo>
                  <a:pt x="8736" y="12507"/>
                </a:lnTo>
                <a:lnTo>
                  <a:pt x="8809" y="12483"/>
                </a:lnTo>
                <a:lnTo>
                  <a:pt x="8833" y="12434"/>
                </a:lnTo>
                <a:lnTo>
                  <a:pt x="8857" y="12386"/>
                </a:lnTo>
                <a:lnTo>
                  <a:pt x="8857" y="12289"/>
                </a:lnTo>
                <a:lnTo>
                  <a:pt x="8809" y="12191"/>
                </a:lnTo>
                <a:lnTo>
                  <a:pt x="8760" y="12094"/>
                </a:lnTo>
                <a:lnTo>
                  <a:pt x="8663" y="11997"/>
                </a:lnTo>
                <a:lnTo>
                  <a:pt x="8492" y="11826"/>
                </a:lnTo>
                <a:lnTo>
                  <a:pt x="8322" y="11680"/>
                </a:lnTo>
                <a:lnTo>
                  <a:pt x="8152" y="11510"/>
                </a:lnTo>
                <a:lnTo>
                  <a:pt x="7957" y="11364"/>
                </a:lnTo>
                <a:lnTo>
                  <a:pt x="8468" y="10926"/>
                </a:lnTo>
                <a:close/>
                <a:moveTo>
                  <a:pt x="11047" y="2312"/>
                </a:moveTo>
                <a:lnTo>
                  <a:pt x="11120" y="2434"/>
                </a:lnTo>
                <a:lnTo>
                  <a:pt x="11218" y="2531"/>
                </a:lnTo>
                <a:lnTo>
                  <a:pt x="11437" y="2750"/>
                </a:lnTo>
                <a:lnTo>
                  <a:pt x="11850" y="3213"/>
                </a:lnTo>
                <a:lnTo>
                  <a:pt x="11826" y="3213"/>
                </a:lnTo>
                <a:lnTo>
                  <a:pt x="11193" y="3748"/>
                </a:lnTo>
                <a:lnTo>
                  <a:pt x="10609" y="4283"/>
                </a:lnTo>
                <a:lnTo>
                  <a:pt x="10025" y="4867"/>
                </a:lnTo>
                <a:lnTo>
                  <a:pt x="9490" y="5500"/>
                </a:lnTo>
                <a:lnTo>
                  <a:pt x="9174" y="5865"/>
                </a:lnTo>
                <a:lnTo>
                  <a:pt x="8857" y="6254"/>
                </a:lnTo>
                <a:lnTo>
                  <a:pt x="8517" y="6595"/>
                </a:lnTo>
                <a:lnTo>
                  <a:pt x="8176" y="6935"/>
                </a:lnTo>
                <a:lnTo>
                  <a:pt x="7373" y="7617"/>
                </a:lnTo>
                <a:lnTo>
                  <a:pt x="6984" y="7933"/>
                </a:lnTo>
                <a:lnTo>
                  <a:pt x="6594" y="8274"/>
                </a:lnTo>
                <a:lnTo>
                  <a:pt x="6229" y="8639"/>
                </a:lnTo>
                <a:lnTo>
                  <a:pt x="5864" y="9004"/>
                </a:lnTo>
                <a:lnTo>
                  <a:pt x="5183" y="9782"/>
                </a:lnTo>
                <a:lnTo>
                  <a:pt x="4502" y="10537"/>
                </a:lnTo>
                <a:lnTo>
                  <a:pt x="4137" y="10902"/>
                </a:lnTo>
                <a:lnTo>
                  <a:pt x="3772" y="11242"/>
                </a:lnTo>
                <a:lnTo>
                  <a:pt x="3115" y="11802"/>
                </a:lnTo>
                <a:lnTo>
                  <a:pt x="2799" y="12118"/>
                </a:lnTo>
                <a:lnTo>
                  <a:pt x="2507" y="12434"/>
                </a:lnTo>
                <a:lnTo>
                  <a:pt x="2263" y="12702"/>
                </a:lnTo>
                <a:lnTo>
                  <a:pt x="2166" y="12848"/>
                </a:lnTo>
                <a:lnTo>
                  <a:pt x="2069" y="13018"/>
                </a:lnTo>
                <a:lnTo>
                  <a:pt x="1850" y="12824"/>
                </a:lnTo>
                <a:lnTo>
                  <a:pt x="1460" y="12459"/>
                </a:lnTo>
                <a:lnTo>
                  <a:pt x="1266" y="12264"/>
                </a:lnTo>
                <a:lnTo>
                  <a:pt x="1047" y="12118"/>
                </a:lnTo>
                <a:lnTo>
                  <a:pt x="1047" y="12070"/>
                </a:lnTo>
                <a:lnTo>
                  <a:pt x="1193" y="11997"/>
                </a:lnTo>
                <a:lnTo>
                  <a:pt x="1339" y="11924"/>
                </a:lnTo>
                <a:lnTo>
                  <a:pt x="1460" y="11826"/>
                </a:lnTo>
                <a:lnTo>
                  <a:pt x="1582" y="11705"/>
                </a:lnTo>
                <a:lnTo>
                  <a:pt x="2020" y="11218"/>
                </a:lnTo>
                <a:lnTo>
                  <a:pt x="2385" y="10853"/>
                </a:lnTo>
                <a:lnTo>
                  <a:pt x="2774" y="10537"/>
                </a:lnTo>
                <a:lnTo>
                  <a:pt x="3577" y="9880"/>
                </a:lnTo>
                <a:lnTo>
                  <a:pt x="3942" y="9539"/>
                </a:lnTo>
                <a:lnTo>
                  <a:pt x="4307" y="9198"/>
                </a:lnTo>
                <a:lnTo>
                  <a:pt x="5037" y="8468"/>
                </a:lnTo>
                <a:lnTo>
                  <a:pt x="5718" y="7738"/>
                </a:lnTo>
                <a:lnTo>
                  <a:pt x="6400" y="7008"/>
                </a:lnTo>
                <a:lnTo>
                  <a:pt x="7081" y="6303"/>
                </a:lnTo>
                <a:lnTo>
                  <a:pt x="7787" y="5621"/>
                </a:lnTo>
                <a:lnTo>
                  <a:pt x="8468" y="4940"/>
                </a:lnTo>
                <a:lnTo>
                  <a:pt x="9149" y="4259"/>
                </a:lnTo>
                <a:lnTo>
                  <a:pt x="10074" y="3261"/>
                </a:lnTo>
                <a:lnTo>
                  <a:pt x="10561" y="2775"/>
                </a:lnTo>
                <a:lnTo>
                  <a:pt x="11047" y="2312"/>
                </a:lnTo>
                <a:close/>
                <a:moveTo>
                  <a:pt x="7154" y="11997"/>
                </a:moveTo>
                <a:lnTo>
                  <a:pt x="7203" y="12094"/>
                </a:lnTo>
                <a:lnTo>
                  <a:pt x="7251" y="12167"/>
                </a:lnTo>
                <a:lnTo>
                  <a:pt x="7422" y="12386"/>
                </a:lnTo>
                <a:lnTo>
                  <a:pt x="7592" y="12580"/>
                </a:lnTo>
                <a:lnTo>
                  <a:pt x="7884" y="12872"/>
                </a:lnTo>
                <a:lnTo>
                  <a:pt x="8030" y="12994"/>
                </a:lnTo>
                <a:lnTo>
                  <a:pt x="8200" y="13091"/>
                </a:lnTo>
                <a:lnTo>
                  <a:pt x="7835" y="13481"/>
                </a:lnTo>
                <a:lnTo>
                  <a:pt x="7811" y="13432"/>
                </a:lnTo>
                <a:lnTo>
                  <a:pt x="7787" y="13408"/>
                </a:lnTo>
                <a:lnTo>
                  <a:pt x="7616" y="13262"/>
                </a:lnTo>
                <a:lnTo>
                  <a:pt x="7446" y="13140"/>
                </a:lnTo>
                <a:lnTo>
                  <a:pt x="7251" y="13018"/>
                </a:lnTo>
                <a:lnTo>
                  <a:pt x="7057" y="12872"/>
                </a:lnTo>
                <a:lnTo>
                  <a:pt x="6716" y="12580"/>
                </a:lnTo>
                <a:lnTo>
                  <a:pt x="6643" y="12532"/>
                </a:lnTo>
                <a:lnTo>
                  <a:pt x="6594" y="12507"/>
                </a:lnTo>
                <a:lnTo>
                  <a:pt x="6862" y="12240"/>
                </a:lnTo>
                <a:lnTo>
                  <a:pt x="7154" y="11997"/>
                </a:lnTo>
                <a:close/>
                <a:moveTo>
                  <a:pt x="6424" y="12702"/>
                </a:moveTo>
                <a:lnTo>
                  <a:pt x="6448" y="12775"/>
                </a:lnTo>
                <a:lnTo>
                  <a:pt x="6473" y="12848"/>
                </a:lnTo>
                <a:lnTo>
                  <a:pt x="6667" y="13043"/>
                </a:lnTo>
                <a:lnTo>
                  <a:pt x="6862" y="13213"/>
                </a:lnTo>
                <a:lnTo>
                  <a:pt x="7032" y="13359"/>
                </a:lnTo>
                <a:lnTo>
                  <a:pt x="7227" y="13481"/>
                </a:lnTo>
                <a:lnTo>
                  <a:pt x="7446" y="13602"/>
                </a:lnTo>
                <a:lnTo>
                  <a:pt x="7568" y="13627"/>
                </a:lnTo>
                <a:lnTo>
                  <a:pt x="7689" y="13627"/>
                </a:lnTo>
                <a:lnTo>
                  <a:pt x="7470" y="13846"/>
                </a:lnTo>
                <a:lnTo>
                  <a:pt x="7300" y="14040"/>
                </a:lnTo>
                <a:lnTo>
                  <a:pt x="7276" y="14016"/>
                </a:lnTo>
                <a:lnTo>
                  <a:pt x="6911" y="13797"/>
                </a:lnTo>
                <a:lnTo>
                  <a:pt x="6570" y="13554"/>
                </a:lnTo>
                <a:lnTo>
                  <a:pt x="6302" y="13335"/>
                </a:lnTo>
                <a:lnTo>
                  <a:pt x="6035" y="13164"/>
                </a:lnTo>
                <a:lnTo>
                  <a:pt x="6108" y="13043"/>
                </a:lnTo>
                <a:lnTo>
                  <a:pt x="6424" y="12702"/>
                </a:lnTo>
                <a:close/>
                <a:moveTo>
                  <a:pt x="5889" y="13335"/>
                </a:moveTo>
                <a:lnTo>
                  <a:pt x="5962" y="13456"/>
                </a:lnTo>
                <a:lnTo>
                  <a:pt x="6059" y="13578"/>
                </a:lnTo>
                <a:lnTo>
                  <a:pt x="6278" y="13797"/>
                </a:lnTo>
                <a:lnTo>
                  <a:pt x="6643" y="14089"/>
                </a:lnTo>
                <a:lnTo>
                  <a:pt x="6813" y="14211"/>
                </a:lnTo>
                <a:lnTo>
                  <a:pt x="7032" y="14308"/>
                </a:lnTo>
                <a:lnTo>
                  <a:pt x="6692" y="14673"/>
                </a:lnTo>
                <a:lnTo>
                  <a:pt x="6619" y="14624"/>
                </a:lnTo>
                <a:lnTo>
                  <a:pt x="6497" y="14600"/>
                </a:lnTo>
                <a:lnTo>
                  <a:pt x="6375" y="14527"/>
                </a:lnTo>
                <a:lnTo>
                  <a:pt x="6254" y="14454"/>
                </a:lnTo>
                <a:lnTo>
                  <a:pt x="6132" y="14381"/>
                </a:lnTo>
                <a:lnTo>
                  <a:pt x="5913" y="14186"/>
                </a:lnTo>
                <a:lnTo>
                  <a:pt x="5718" y="14016"/>
                </a:lnTo>
                <a:lnTo>
                  <a:pt x="5597" y="13943"/>
                </a:lnTo>
                <a:lnTo>
                  <a:pt x="5451" y="13846"/>
                </a:lnTo>
                <a:lnTo>
                  <a:pt x="5889" y="13335"/>
                </a:lnTo>
                <a:close/>
                <a:moveTo>
                  <a:pt x="12191" y="3553"/>
                </a:moveTo>
                <a:lnTo>
                  <a:pt x="12653" y="4040"/>
                </a:lnTo>
                <a:lnTo>
                  <a:pt x="13432" y="4916"/>
                </a:lnTo>
                <a:lnTo>
                  <a:pt x="13164" y="5208"/>
                </a:lnTo>
                <a:lnTo>
                  <a:pt x="12896" y="5500"/>
                </a:lnTo>
                <a:lnTo>
                  <a:pt x="12361" y="6108"/>
                </a:lnTo>
                <a:lnTo>
                  <a:pt x="12045" y="6424"/>
                </a:lnTo>
                <a:lnTo>
                  <a:pt x="11729" y="6716"/>
                </a:lnTo>
                <a:lnTo>
                  <a:pt x="11388" y="7008"/>
                </a:lnTo>
                <a:lnTo>
                  <a:pt x="11047" y="7300"/>
                </a:lnTo>
                <a:lnTo>
                  <a:pt x="10731" y="7617"/>
                </a:lnTo>
                <a:lnTo>
                  <a:pt x="10415" y="7957"/>
                </a:lnTo>
                <a:lnTo>
                  <a:pt x="9806" y="8687"/>
                </a:lnTo>
                <a:lnTo>
                  <a:pt x="9247" y="9417"/>
                </a:lnTo>
                <a:lnTo>
                  <a:pt x="8638" y="10147"/>
                </a:lnTo>
                <a:lnTo>
                  <a:pt x="8346" y="10464"/>
                </a:lnTo>
                <a:lnTo>
                  <a:pt x="8006" y="10756"/>
                </a:lnTo>
                <a:lnTo>
                  <a:pt x="7324" y="11340"/>
                </a:lnTo>
                <a:lnTo>
                  <a:pt x="6643" y="11899"/>
                </a:lnTo>
                <a:lnTo>
                  <a:pt x="6302" y="12191"/>
                </a:lnTo>
                <a:lnTo>
                  <a:pt x="6010" y="12532"/>
                </a:lnTo>
                <a:lnTo>
                  <a:pt x="5475" y="13164"/>
                </a:lnTo>
                <a:lnTo>
                  <a:pt x="4940" y="13773"/>
                </a:lnTo>
                <a:lnTo>
                  <a:pt x="4672" y="14016"/>
                </a:lnTo>
                <a:lnTo>
                  <a:pt x="4404" y="14235"/>
                </a:lnTo>
                <a:lnTo>
                  <a:pt x="4137" y="14454"/>
                </a:lnTo>
                <a:lnTo>
                  <a:pt x="4015" y="14600"/>
                </a:lnTo>
                <a:lnTo>
                  <a:pt x="3918" y="14722"/>
                </a:lnTo>
                <a:lnTo>
                  <a:pt x="3480" y="14284"/>
                </a:lnTo>
                <a:lnTo>
                  <a:pt x="3042" y="13846"/>
                </a:lnTo>
                <a:lnTo>
                  <a:pt x="2361" y="13262"/>
                </a:lnTo>
                <a:lnTo>
                  <a:pt x="2482" y="13164"/>
                </a:lnTo>
                <a:lnTo>
                  <a:pt x="2604" y="13043"/>
                </a:lnTo>
                <a:lnTo>
                  <a:pt x="2774" y="12799"/>
                </a:lnTo>
                <a:lnTo>
                  <a:pt x="3066" y="12507"/>
                </a:lnTo>
                <a:lnTo>
                  <a:pt x="3358" y="12216"/>
                </a:lnTo>
                <a:lnTo>
                  <a:pt x="3967" y="11680"/>
                </a:lnTo>
                <a:lnTo>
                  <a:pt x="4380" y="11315"/>
                </a:lnTo>
                <a:lnTo>
                  <a:pt x="4745" y="10950"/>
                </a:lnTo>
                <a:lnTo>
                  <a:pt x="5475" y="10172"/>
                </a:lnTo>
                <a:lnTo>
                  <a:pt x="6181" y="9393"/>
                </a:lnTo>
                <a:lnTo>
                  <a:pt x="6546" y="9004"/>
                </a:lnTo>
                <a:lnTo>
                  <a:pt x="6935" y="8614"/>
                </a:lnTo>
                <a:lnTo>
                  <a:pt x="7324" y="8274"/>
                </a:lnTo>
                <a:lnTo>
                  <a:pt x="7714" y="7933"/>
                </a:lnTo>
                <a:lnTo>
                  <a:pt x="8517" y="7276"/>
                </a:lnTo>
                <a:lnTo>
                  <a:pt x="8857" y="6935"/>
                </a:lnTo>
                <a:lnTo>
                  <a:pt x="9198" y="6595"/>
                </a:lnTo>
                <a:lnTo>
                  <a:pt x="9514" y="6205"/>
                </a:lnTo>
                <a:lnTo>
                  <a:pt x="9831" y="5840"/>
                </a:lnTo>
                <a:lnTo>
                  <a:pt x="10171" y="5427"/>
                </a:lnTo>
                <a:lnTo>
                  <a:pt x="10488" y="5062"/>
                </a:lnTo>
                <a:lnTo>
                  <a:pt x="10853" y="4697"/>
                </a:lnTo>
                <a:lnTo>
                  <a:pt x="11242" y="4356"/>
                </a:lnTo>
                <a:lnTo>
                  <a:pt x="11729" y="3967"/>
                </a:lnTo>
                <a:lnTo>
                  <a:pt x="11972" y="3772"/>
                </a:lnTo>
                <a:lnTo>
                  <a:pt x="12191" y="3553"/>
                </a:lnTo>
                <a:close/>
                <a:moveTo>
                  <a:pt x="5232" y="14065"/>
                </a:moveTo>
                <a:lnTo>
                  <a:pt x="5353" y="14186"/>
                </a:lnTo>
                <a:lnTo>
                  <a:pt x="5451" y="14308"/>
                </a:lnTo>
                <a:lnTo>
                  <a:pt x="5645" y="14454"/>
                </a:lnTo>
                <a:lnTo>
                  <a:pt x="5816" y="14624"/>
                </a:lnTo>
                <a:lnTo>
                  <a:pt x="5986" y="14770"/>
                </a:lnTo>
                <a:lnTo>
                  <a:pt x="6181" y="14892"/>
                </a:lnTo>
                <a:lnTo>
                  <a:pt x="6375" y="14989"/>
                </a:lnTo>
                <a:lnTo>
                  <a:pt x="6108" y="15281"/>
                </a:lnTo>
                <a:lnTo>
                  <a:pt x="5937" y="15452"/>
                </a:lnTo>
                <a:lnTo>
                  <a:pt x="5937" y="15403"/>
                </a:lnTo>
                <a:lnTo>
                  <a:pt x="5889" y="15354"/>
                </a:lnTo>
                <a:lnTo>
                  <a:pt x="5597" y="15038"/>
                </a:lnTo>
                <a:lnTo>
                  <a:pt x="5280" y="14746"/>
                </a:lnTo>
                <a:lnTo>
                  <a:pt x="5086" y="14576"/>
                </a:lnTo>
                <a:lnTo>
                  <a:pt x="4964" y="14503"/>
                </a:lnTo>
                <a:lnTo>
                  <a:pt x="4867" y="14430"/>
                </a:lnTo>
                <a:lnTo>
                  <a:pt x="5037" y="14284"/>
                </a:lnTo>
                <a:lnTo>
                  <a:pt x="5232" y="14065"/>
                </a:lnTo>
                <a:close/>
                <a:moveTo>
                  <a:pt x="852" y="15476"/>
                </a:moveTo>
                <a:lnTo>
                  <a:pt x="974" y="15598"/>
                </a:lnTo>
                <a:lnTo>
                  <a:pt x="1412" y="16036"/>
                </a:lnTo>
                <a:lnTo>
                  <a:pt x="1363" y="16011"/>
                </a:lnTo>
                <a:lnTo>
                  <a:pt x="1290" y="15987"/>
                </a:lnTo>
                <a:lnTo>
                  <a:pt x="852" y="15476"/>
                </a:lnTo>
                <a:close/>
                <a:moveTo>
                  <a:pt x="4575" y="14673"/>
                </a:moveTo>
                <a:lnTo>
                  <a:pt x="4696" y="14795"/>
                </a:lnTo>
                <a:lnTo>
                  <a:pt x="4818" y="14892"/>
                </a:lnTo>
                <a:lnTo>
                  <a:pt x="5037" y="15087"/>
                </a:lnTo>
                <a:lnTo>
                  <a:pt x="5329" y="15354"/>
                </a:lnTo>
                <a:lnTo>
                  <a:pt x="5597" y="15622"/>
                </a:lnTo>
                <a:lnTo>
                  <a:pt x="5670" y="15671"/>
                </a:lnTo>
                <a:lnTo>
                  <a:pt x="5718" y="15671"/>
                </a:lnTo>
                <a:lnTo>
                  <a:pt x="5378" y="15987"/>
                </a:lnTo>
                <a:lnTo>
                  <a:pt x="5232" y="16109"/>
                </a:lnTo>
                <a:lnTo>
                  <a:pt x="5183" y="16060"/>
                </a:lnTo>
                <a:lnTo>
                  <a:pt x="5110" y="16036"/>
                </a:lnTo>
                <a:lnTo>
                  <a:pt x="4088" y="14916"/>
                </a:lnTo>
                <a:lnTo>
                  <a:pt x="4210" y="14868"/>
                </a:lnTo>
                <a:lnTo>
                  <a:pt x="4331" y="14819"/>
                </a:lnTo>
                <a:lnTo>
                  <a:pt x="4453" y="14746"/>
                </a:lnTo>
                <a:lnTo>
                  <a:pt x="4575" y="14673"/>
                </a:lnTo>
                <a:close/>
                <a:moveTo>
                  <a:pt x="755" y="16230"/>
                </a:moveTo>
                <a:lnTo>
                  <a:pt x="1071" y="16498"/>
                </a:lnTo>
                <a:lnTo>
                  <a:pt x="1071" y="16522"/>
                </a:lnTo>
                <a:lnTo>
                  <a:pt x="998" y="16474"/>
                </a:lnTo>
                <a:lnTo>
                  <a:pt x="925" y="16449"/>
                </a:lnTo>
                <a:lnTo>
                  <a:pt x="852" y="16376"/>
                </a:lnTo>
                <a:lnTo>
                  <a:pt x="755" y="16230"/>
                </a:lnTo>
                <a:close/>
                <a:moveTo>
                  <a:pt x="1047" y="12532"/>
                </a:moveTo>
                <a:lnTo>
                  <a:pt x="1168" y="12678"/>
                </a:lnTo>
                <a:lnTo>
                  <a:pt x="1314" y="12824"/>
                </a:lnTo>
                <a:lnTo>
                  <a:pt x="1582" y="13067"/>
                </a:lnTo>
                <a:lnTo>
                  <a:pt x="2166" y="13602"/>
                </a:lnTo>
                <a:lnTo>
                  <a:pt x="2750" y="14113"/>
                </a:lnTo>
                <a:lnTo>
                  <a:pt x="3018" y="14357"/>
                </a:lnTo>
                <a:lnTo>
                  <a:pt x="3261" y="14600"/>
                </a:lnTo>
                <a:lnTo>
                  <a:pt x="3723" y="15135"/>
                </a:lnTo>
                <a:lnTo>
                  <a:pt x="4185" y="15646"/>
                </a:lnTo>
                <a:lnTo>
                  <a:pt x="4672" y="16157"/>
                </a:lnTo>
                <a:lnTo>
                  <a:pt x="4404" y="16230"/>
                </a:lnTo>
                <a:lnTo>
                  <a:pt x="4112" y="16303"/>
                </a:lnTo>
                <a:lnTo>
                  <a:pt x="3553" y="16376"/>
                </a:lnTo>
                <a:lnTo>
                  <a:pt x="2969" y="16425"/>
                </a:lnTo>
                <a:lnTo>
                  <a:pt x="2409" y="16498"/>
                </a:lnTo>
                <a:lnTo>
                  <a:pt x="2288" y="16522"/>
                </a:lnTo>
                <a:lnTo>
                  <a:pt x="2263" y="16474"/>
                </a:lnTo>
                <a:lnTo>
                  <a:pt x="2142" y="16230"/>
                </a:lnTo>
                <a:lnTo>
                  <a:pt x="1996" y="16011"/>
                </a:lnTo>
                <a:lnTo>
                  <a:pt x="1801" y="15792"/>
                </a:lnTo>
                <a:lnTo>
                  <a:pt x="1606" y="15598"/>
                </a:lnTo>
                <a:lnTo>
                  <a:pt x="1168" y="15233"/>
                </a:lnTo>
                <a:lnTo>
                  <a:pt x="730" y="14892"/>
                </a:lnTo>
                <a:lnTo>
                  <a:pt x="779" y="14600"/>
                </a:lnTo>
                <a:lnTo>
                  <a:pt x="925" y="13262"/>
                </a:lnTo>
                <a:lnTo>
                  <a:pt x="1047" y="12532"/>
                </a:lnTo>
                <a:close/>
                <a:moveTo>
                  <a:pt x="1436" y="16644"/>
                </a:moveTo>
                <a:lnTo>
                  <a:pt x="1533" y="16717"/>
                </a:lnTo>
                <a:lnTo>
                  <a:pt x="1387" y="16741"/>
                </a:lnTo>
                <a:lnTo>
                  <a:pt x="1436" y="16644"/>
                </a:lnTo>
                <a:close/>
                <a:moveTo>
                  <a:pt x="536" y="16741"/>
                </a:moveTo>
                <a:lnTo>
                  <a:pt x="584" y="16766"/>
                </a:lnTo>
                <a:lnTo>
                  <a:pt x="609" y="16766"/>
                </a:lnTo>
                <a:lnTo>
                  <a:pt x="682" y="16814"/>
                </a:lnTo>
                <a:lnTo>
                  <a:pt x="779" y="16839"/>
                </a:lnTo>
                <a:lnTo>
                  <a:pt x="876" y="16839"/>
                </a:lnTo>
                <a:lnTo>
                  <a:pt x="974" y="16814"/>
                </a:lnTo>
                <a:lnTo>
                  <a:pt x="974" y="16839"/>
                </a:lnTo>
                <a:lnTo>
                  <a:pt x="755" y="16887"/>
                </a:lnTo>
                <a:lnTo>
                  <a:pt x="511" y="16936"/>
                </a:lnTo>
                <a:lnTo>
                  <a:pt x="536" y="16741"/>
                </a:lnTo>
                <a:close/>
                <a:moveTo>
                  <a:pt x="13967" y="1"/>
                </a:moveTo>
                <a:lnTo>
                  <a:pt x="13602" y="25"/>
                </a:lnTo>
                <a:lnTo>
                  <a:pt x="13261" y="74"/>
                </a:lnTo>
                <a:lnTo>
                  <a:pt x="12945" y="195"/>
                </a:lnTo>
                <a:lnTo>
                  <a:pt x="12629" y="341"/>
                </a:lnTo>
                <a:lnTo>
                  <a:pt x="12337" y="560"/>
                </a:lnTo>
                <a:lnTo>
                  <a:pt x="12021" y="828"/>
                </a:lnTo>
                <a:lnTo>
                  <a:pt x="11875" y="974"/>
                </a:lnTo>
                <a:lnTo>
                  <a:pt x="11826" y="1071"/>
                </a:lnTo>
                <a:lnTo>
                  <a:pt x="11777" y="1169"/>
                </a:lnTo>
                <a:lnTo>
                  <a:pt x="11704" y="1193"/>
                </a:lnTo>
                <a:lnTo>
                  <a:pt x="11339" y="1485"/>
                </a:lnTo>
                <a:lnTo>
                  <a:pt x="10999" y="1777"/>
                </a:lnTo>
                <a:lnTo>
                  <a:pt x="10317" y="2385"/>
                </a:lnTo>
                <a:lnTo>
                  <a:pt x="9685" y="3042"/>
                </a:lnTo>
                <a:lnTo>
                  <a:pt x="9052" y="3699"/>
                </a:lnTo>
                <a:lnTo>
                  <a:pt x="8395" y="4405"/>
                </a:lnTo>
                <a:lnTo>
                  <a:pt x="7714" y="5086"/>
                </a:lnTo>
                <a:lnTo>
                  <a:pt x="7032" y="5743"/>
                </a:lnTo>
                <a:lnTo>
                  <a:pt x="6351" y="6449"/>
                </a:lnTo>
                <a:lnTo>
                  <a:pt x="4964" y="7933"/>
                </a:lnTo>
                <a:lnTo>
                  <a:pt x="4258" y="8663"/>
                </a:lnTo>
                <a:lnTo>
                  <a:pt x="3894" y="9004"/>
                </a:lnTo>
                <a:lnTo>
                  <a:pt x="3529" y="9344"/>
                </a:lnTo>
                <a:lnTo>
                  <a:pt x="2190" y="10537"/>
                </a:lnTo>
                <a:lnTo>
                  <a:pt x="1558" y="11145"/>
                </a:lnTo>
                <a:lnTo>
                  <a:pt x="925" y="11778"/>
                </a:lnTo>
                <a:lnTo>
                  <a:pt x="876" y="11753"/>
                </a:lnTo>
                <a:lnTo>
                  <a:pt x="803" y="11778"/>
                </a:lnTo>
                <a:lnTo>
                  <a:pt x="755" y="11802"/>
                </a:lnTo>
                <a:lnTo>
                  <a:pt x="706" y="11851"/>
                </a:lnTo>
                <a:lnTo>
                  <a:pt x="609" y="12118"/>
                </a:lnTo>
                <a:lnTo>
                  <a:pt x="511" y="12386"/>
                </a:lnTo>
                <a:lnTo>
                  <a:pt x="463" y="12702"/>
                </a:lnTo>
                <a:lnTo>
                  <a:pt x="414" y="12994"/>
                </a:lnTo>
                <a:lnTo>
                  <a:pt x="365" y="13627"/>
                </a:lnTo>
                <a:lnTo>
                  <a:pt x="292" y="14211"/>
                </a:lnTo>
                <a:lnTo>
                  <a:pt x="98" y="15646"/>
                </a:lnTo>
                <a:lnTo>
                  <a:pt x="25" y="16376"/>
                </a:lnTo>
                <a:lnTo>
                  <a:pt x="0" y="16717"/>
                </a:lnTo>
                <a:lnTo>
                  <a:pt x="0" y="17082"/>
                </a:lnTo>
                <a:lnTo>
                  <a:pt x="0" y="17155"/>
                </a:lnTo>
                <a:lnTo>
                  <a:pt x="25" y="17204"/>
                </a:lnTo>
                <a:lnTo>
                  <a:pt x="122" y="17277"/>
                </a:lnTo>
                <a:lnTo>
                  <a:pt x="219" y="17325"/>
                </a:lnTo>
                <a:lnTo>
                  <a:pt x="341" y="17325"/>
                </a:lnTo>
                <a:lnTo>
                  <a:pt x="438" y="17350"/>
                </a:lnTo>
                <a:lnTo>
                  <a:pt x="560" y="17374"/>
                </a:lnTo>
                <a:lnTo>
                  <a:pt x="803" y="17398"/>
                </a:lnTo>
                <a:lnTo>
                  <a:pt x="1047" y="17350"/>
                </a:lnTo>
                <a:lnTo>
                  <a:pt x="1339" y="17301"/>
                </a:lnTo>
                <a:lnTo>
                  <a:pt x="1874" y="17131"/>
                </a:lnTo>
                <a:lnTo>
                  <a:pt x="2312" y="17009"/>
                </a:lnTo>
                <a:lnTo>
                  <a:pt x="2677" y="16936"/>
                </a:lnTo>
                <a:lnTo>
                  <a:pt x="3018" y="16887"/>
                </a:lnTo>
                <a:lnTo>
                  <a:pt x="3723" y="16839"/>
                </a:lnTo>
                <a:lnTo>
                  <a:pt x="4088" y="16790"/>
                </a:lnTo>
                <a:lnTo>
                  <a:pt x="4429" y="16741"/>
                </a:lnTo>
                <a:lnTo>
                  <a:pt x="4769" y="16644"/>
                </a:lnTo>
                <a:lnTo>
                  <a:pt x="5110" y="16522"/>
                </a:lnTo>
                <a:lnTo>
                  <a:pt x="5159" y="16498"/>
                </a:lnTo>
                <a:lnTo>
                  <a:pt x="5207" y="16449"/>
                </a:lnTo>
                <a:lnTo>
                  <a:pt x="5353" y="16401"/>
                </a:lnTo>
                <a:lnTo>
                  <a:pt x="5499" y="16328"/>
                </a:lnTo>
                <a:lnTo>
                  <a:pt x="5645" y="16255"/>
                </a:lnTo>
                <a:lnTo>
                  <a:pt x="5791" y="16133"/>
                </a:lnTo>
                <a:lnTo>
                  <a:pt x="6035" y="15890"/>
                </a:lnTo>
                <a:lnTo>
                  <a:pt x="6254" y="15671"/>
                </a:lnTo>
                <a:lnTo>
                  <a:pt x="6959" y="14965"/>
                </a:lnTo>
                <a:lnTo>
                  <a:pt x="7641" y="14284"/>
                </a:lnTo>
                <a:lnTo>
                  <a:pt x="9101" y="12824"/>
                </a:lnTo>
                <a:lnTo>
                  <a:pt x="10536" y="11364"/>
                </a:lnTo>
                <a:lnTo>
                  <a:pt x="11218" y="10658"/>
                </a:lnTo>
                <a:lnTo>
                  <a:pt x="11875" y="9904"/>
                </a:lnTo>
                <a:lnTo>
                  <a:pt x="12531" y="9174"/>
                </a:lnTo>
                <a:lnTo>
                  <a:pt x="13213" y="8444"/>
                </a:lnTo>
                <a:lnTo>
                  <a:pt x="13870" y="7811"/>
                </a:lnTo>
                <a:lnTo>
                  <a:pt x="14527" y="7179"/>
                </a:lnTo>
                <a:lnTo>
                  <a:pt x="15184" y="6522"/>
                </a:lnTo>
                <a:lnTo>
                  <a:pt x="15500" y="6205"/>
                </a:lnTo>
                <a:lnTo>
                  <a:pt x="15816" y="5840"/>
                </a:lnTo>
                <a:lnTo>
                  <a:pt x="15889" y="5792"/>
                </a:lnTo>
                <a:lnTo>
                  <a:pt x="15987" y="5767"/>
                </a:lnTo>
                <a:lnTo>
                  <a:pt x="16060" y="5694"/>
                </a:lnTo>
                <a:lnTo>
                  <a:pt x="16108" y="5621"/>
                </a:lnTo>
                <a:lnTo>
                  <a:pt x="16133" y="5524"/>
                </a:lnTo>
                <a:lnTo>
                  <a:pt x="16376" y="5208"/>
                </a:lnTo>
                <a:lnTo>
                  <a:pt x="16595" y="4891"/>
                </a:lnTo>
                <a:lnTo>
                  <a:pt x="16814" y="4551"/>
                </a:lnTo>
                <a:lnTo>
                  <a:pt x="16984" y="4210"/>
                </a:lnTo>
                <a:lnTo>
                  <a:pt x="17106" y="3845"/>
                </a:lnTo>
                <a:lnTo>
                  <a:pt x="17203" y="3480"/>
                </a:lnTo>
                <a:lnTo>
                  <a:pt x="17228" y="3140"/>
                </a:lnTo>
                <a:lnTo>
                  <a:pt x="17203" y="2799"/>
                </a:lnTo>
                <a:lnTo>
                  <a:pt x="17130" y="2458"/>
                </a:lnTo>
                <a:lnTo>
                  <a:pt x="17009" y="2142"/>
                </a:lnTo>
                <a:lnTo>
                  <a:pt x="16863" y="1826"/>
                </a:lnTo>
                <a:lnTo>
                  <a:pt x="16668" y="1534"/>
                </a:lnTo>
                <a:lnTo>
                  <a:pt x="16449" y="1266"/>
                </a:lnTo>
                <a:lnTo>
                  <a:pt x="16230" y="998"/>
                </a:lnTo>
                <a:lnTo>
                  <a:pt x="15962" y="779"/>
                </a:lnTo>
                <a:lnTo>
                  <a:pt x="15670" y="560"/>
                </a:lnTo>
                <a:lnTo>
                  <a:pt x="15354" y="390"/>
                </a:lnTo>
                <a:lnTo>
                  <a:pt x="15013" y="244"/>
                </a:lnTo>
                <a:lnTo>
                  <a:pt x="14673" y="122"/>
                </a:lnTo>
                <a:lnTo>
                  <a:pt x="14332" y="49"/>
                </a:lnTo>
                <a:lnTo>
                  <a:pt x="13967"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8" name="Google Shape;138;p24"/>
          <p:cNvGrpSpPr/>
          <p:nvPr/>
        </p:nvGrpSpPr>
        <p:grpSpPr>
          <a:xfrm>
            <a:off x="5574163" y="3189692"/>
            <a:ext cx="2378637" cy="2407446"/>
            <a:chOff x="3075562" y="756050"/>
            <a:chExt cx="2931161" cy="2815726"/>
          </a:xfrm>
        </p:grpSpPr>
        <p:sp>
          <p:nvSpPr>
            <p:cNvPr id="139" name="Google Shape;139;p24"/>
            <p:cNvSpPr/>
            <p:nvPr/>
          </p:nvSpPr>
          <p:spPr>
            <a:xfrm>
              <a:off x="3950843" y="1762696"/>
              <a:ext cx="1326900" cy="1326900"/>
            </a:xfrm>
            <a:prstGeom prst="ellipse">
              <a:avLst/>
            </a:prstGeom>
            <a:noFill/>
            <a:ln cap="flat" cmpd="sng" w="9525">
              <a:solidFill>
                <a:srgbClr val="FFFFFF"/>
              </a:solidFill>
              <a:prstDash val="dot"/>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 name="Google Shape;140;p24"/>
            <p:cNvSpPr/>
            <p:nvPr/>
          </p:nvSpPr>
          <p:spPr>
            <a:xfrm>
              <a:off x="3472643" y="1284496"/>
              <a:ext cx="2283300" cy="2283300"/>
            </a:xfrm>
            <a:prstGeom prst="rect">
              <a:avLst/>
            </a:prstGeom>
            <a:noFill/>
            <a:ln cap="flat" cmpd="sng" w="9525">
              <a:solidFill>
                <a:srgbClr val="FFFFFF"/>
              </a:solidFill>
              <a:prstDash val="dash"/>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 name="Google Shape;141;p24"/>
            <p:cNvSpPr/>
            <p:nvPr/>
          </p:nvSpPr>
          <p:spPr>
            <a:xfrm>
              <a:off x="5883273" y="1280600"/>
              <a:ext cx="123450" cy="2275725"/>
            </a:xfrm>
            <a:custGeom>
              <a:rect b="b" l="l" r="r" t="t"/>
              <a:pathLst>
                <a:path extrusionOk="0" h="91029" w="4938">
                  <a:moveTo>
                    <a:pt x="0" y="0"/>
                  </a:moveTo>
                  <a:lnTo>
                    <a:pt x="4938" y="0"/>
                  </a:lnTo>
                  <a:lnTo>
                    <a:pt x="4938" y="91029"/>
                  </a:lnTo>
                  <a:lnTo>
                    <a:pt x="0" y="91029"/>
                  </a:lnTo>
                </a:path>
              </a:pathLst>
            </a:custGeom>
            <a:noFill/>
            <a:ln cap="flat" cmpd="sng" w="9525">
              <a:solidFill>
                <a:srgbClr val="FFFFFF"/>
              </a:solidFill>
              <a:prstDash val="solid"/>
              <a:miter lim="8000"/>
              <a:headEnd len="med" w="med" type="none"/>
              <a:tailEnd len="med" w="med" type="none"/>
            </a:ln>
          </p:spPr>
        </p:sp>
        <p:sp>
          <p:nvSpPr>
            <p:cNvPr id="142" name="Google Shape;142;p24"/>
            <p:cNvSpPr/>
            <p:nvPr/>
          </p:nvSpPr>
          <p:spPr>
            <a:xfrm rot="-5400000">
              <a:off x="4546838" y="-55875"/>
              <a:ext cx="123450" cy="2275725"/>
            </a:xfrm>
            <a:custGeom>
              <a:rect b="b" l="l" r="r" t="t"/>
              <a:pathLst>
                <a:path extrusionOk="0" h="91029" w="4938">
                  <a:moveTo>
                    <a:pt x="0" y="0"/>
                  </a:moveTo>
                  <a:lnTo>
                    <a:pt x="4938" y="0"/>
                  </a:lnTo>
                  <a:lnTo>
                    <a:pt x="4938" y="91029"/>
                  </a:lnTo>
                  <a:lnTo>
                    <a:pt x="0" y="91029"/>
                  </a:lnTo>
                </a:path>
              </a:pathLst>
            </a:custGeom>
            <a:noFill/>
            <a:ln cap="flat" cmpd="sng" w="9525">
              <a:solidFill>
                <a:srgbClr val="FFFFFF"/>
              </a:solidFill>
              <a:prstDash val="solid"/>
              <a:miter lim="8000"/>
              <a:headEnd len="med" w="med" type="none"/>
              <a:tailEnd len="med" w="med" type="none"/>
            </a:ln>
          </p:spPr>
        </p:sp>
        <p:sp>
          <p:nvSpPr>
            <p:cNvPr id="143" name="Google Shape;143;p24"/>
            <p:cNvSpPr/>
            <p:nvPr/>
          </p:nvSpPr>
          <p:spPr>
            <a:xfrm rot="-5400000">
              <a:off x="3075562" y="756050"/>
              <a:ext cx="1326900" cy="1326900"/>
            </a:xfrm>
            <a:prstGeom prst="arc">
              <a:avLst>
                <a:gd fmla="val 16200000" name="adj1"/>
                <a:gd fmla="val 0" name="adj2"/>
              </a:avLst>
            </a:prstGeom>
            <a:noFill/>
            <a:ln cap="flat" cmpd="sng" w="9525">
              <a:solidFill>
                <a:srgbClr val="FFFFFF"/>
              </a:solidFill>
              <a:prstDash val="dash"/>
              <a:round/>
              <a:headEnd len="sm" w="sm" type="triangle"/>
              <a:tailEnd len="sm" w="sm" type="triangl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44" name="Google Shape;144;p24"/>
            <p:cNvCxnSpPr/>
            <p:nvPr/>
          </p:nvCxnSpPr>
          <p:spPr>
            <a:xfrm>
              <a:off x="3480293" y="1292146"/>
              <a:ext cx="2268000" cy="2268000"/>
            </a:xfrm>
            <a:prstGeom prst="straightConnector1">
              <a:avLst/>
            </a:prstGeom>
            <a:noFill/>
            <a:ln cap="flat" cmpd="sng" w="9525">
              <a:solidFill>
                <a:srgbClr val="FFFFFF"/>
              </a:solidFill>
              <a:prstDash val="dash"/>
              <a:round/>
              <a:headEnd len="med" w="med" type="none"/>
              <a:tailEnd len="med" w="med" type="none"/>
            </a:ln>
          </p:spPr>
        </p:cxnSp>
        <p:cxnSp>
          <p:nvCxnSpPr>
            <p:cNvPr id="145" name="Google Shape;145;p24"/>
            <p:cNvCxnSpPr>
              <a:endCxn id="139" idx="7"/>
            </p:cNvCxnSpPr>
            <p:nvPr/>
          </p:nvCxnSpPr>
          <p:spPr>
            <a:xfrm flipH="1">
              <a:off x="5083423" y="1280516"/>
              <a:ext cx="676500" cy="676500"/>
            </a:xfrm>
            <a:prstGeom prst="straightConnector1">
              <a:avLst/>
            </a:prstGeom>
            <a:noFill/>
            <a:ln cap="flat" cmpd="sng" w="9525">
              <a:solidFill>
                <a:srgbClr val="FFFFFF"/>
              </a:solidFill>
              <a:prstDash val="dash"/>
              <a:round/>
              <a:headEnd len="med" w="med" type="none"/>
              <a:tailEnd len="med" w="med" type="none"/>
            </a:ln>
          </p:spPr>
        </p:cxnSp>
        <p:cxnSp>
          <p:nvCxnSpPr>
            <p:cNvPr id="146" name="Google Shape;146;p24"/>
            <p:cNvCxnSpPr/>
            <p:nvPr/>
          </p:nvCxnSpPr>
          <p:spPr>
            <a:xfrm>
              <a:off x="3345288" y="1288325"/>
              <a:ext cx="0" cy="2283300"/>
            </a:xfrm>
            <a:prstGeom prst="straightConnector1">
              <a:avLst/>
            </a:prstGeom>
            <a:noFill/>
            <a:ln cap="flat" cmpd="sng" w="9525">
              <a:solidFill>
                <a:srgbClr val="FFFFFF"/>
              </a:solidFill>
              <a:prstDash val="solid"/>
              <a:round/>
              <a:headEnd len="sm" w="sm" type="triangle"/>
              <a:tailEnd len="sm" w="sm" type="triangle"/>
            </a:ln>
          </p:spPr>
        </p:cxnSp>
        <p:cxnSp>
          <p:nvCxnSpPr>
            <p:cNvPr id="147" name="Google Shape;147;p24"/>
            <p:cNvCxnSpPr>
              <a:stCxn id="139" idx="3"/>
            </p:cNvCxnSpPr>
            <p:nvPr/>
          </p:nvCxnSpPr>
          <p:spPr>
            <a:xfrm flipH="1">
              <a:off x="3468663" y="2895276"/>
              <a:ext cx="676500" cy="676500"/>
            </a:xfrm>
            <a:prstGeom prst="straightConnector1">
              <a:avLst/>
            </a:prstGeom>
            <a:noFill/>
            <a:ln cap="flat" cmpd="sng" w="9525">
              <a:solidFill>
                <a:srgbClr val="FFFFFF"/>
              </a:solidFill>
              <a:prstDash val="dash"/>
              <a:round/>
              <a:headEnd len="med" w="med" type="none"/>
              <a:tailEnd len="med" w="med" type="none"/>
            </a:ln>
          </p:spPr>
        </p:cxnSp>
      </p:gr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51" name="Shape 151"/>
        <p:cNvGrpSpPr/>
        <p:nvPr/>
      </p:nvGrpSpPr>
      <p:grpSpPr>
        <a:xfrm>
          <a:off x="0" y="0"/>
          <a:ext cx="0" cy="0"/>
          <a:chOff x="0" y="0"/>
          <a:chExt cx="0" cy="0"/>
        </a:xfrm>
      </p:grpSpPr>
      <p:sp>
        <p:nvSpPr>
          <p:cNvPr id="152" name="Google Shape;152;p25"/>
          <p:cNvSpPr txBox="1"/>
          <p:nvPr>
            <p:ph type="title"/>
          </p:nvPr>
        </p:nvSpPr>
        <p:spPr>
          <a:xfrm>
            <a:off x="265500" y="187151"/>
            <a:ext cx="4045200" cy="606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GB">
                <a:solidFill>
                  <a:srgbClr val="3D85C6"/>
                </a:solidFill>
              </a:rPr>
              <a:t>CONTENTS</a:t>
            </a:r>
            <a:endParaRPr b="1">
              <a:solidFill>
                <a:srgbClr val="3D85C6"/>
              </a:solidFill>
            </a:endParaRPr>
          </a:p>
        </p:txBody>
      </p:sp>
      <p:sp>
        <p:nvSpPr>
          <p:cNvPr id="153" name="Google Shape;153;p25"/>
          <p:cNvSpPr txBox="1"/>
          <p:nvPr>
            <p:ph idx="1" type="subTitle"/>
          </p:nvPr>
        </p:nvSpPr>
        <p:spPr>
          <a:xfrm>
            <a:off x="36900" y="909050"/>
            <a:ext cx="5043600" cy="5721900"/>
          </a:xfrm>
          <a:prstGeom prst="rect">
            <a:avLst/>
          </a:prstGeom>
        </p:spPr>
        <p:txBody>
          <a:bodyPr anchorCtr="0" anchor="t" bIns="91425" lIns="91425" spcFirstLastPara="1" rIns="91425" wrap="square" tIns="91425">
            <a:noAutofit/>
          </a:bodyPr>
          <a:lstStyle/>
          <a:p>
            <a:pPr indent="-355600" lvl="0" marL="457200" rtl="0" algn="l">
              <a:spcBef>
                <a:spcPts val="0"/>
              </a:spcBef>
              <a:spcAft>
                <a:spcPts val="0"/>
              </a:spcAft>
              <a:buClr>
                <a:srgbClr val="3D85C6"/>
              </a:buClr>
              <a:buSzPts val="2000"/>
              <a:buChar char="❏"/>
            </a:pPr>
            <a:r>
              <a:rPr lang="en-GB" sz="2000" u="sng">
                <a:solidFill>
                  <a:srgbClr val="3D85C6"/>
                </a:solidFill>
                <a:hlinkClick action="ppaction://hlinksldjump" r:id="rId3"/>
              </a:rPr>
              <a:t>Parents</a:t>
            </a:r>
            <a:br>
              <a:rPr lang="en-GB" sz="2000">
                <a:solidFill>
                  <a:srgbClr val="3D85C6"/>
                </a:solidFill>
              </a:rPr>
            </a:br>
            <a:endParaRPr sz="2000">
              <a:solidFill>
                <a:srgbClr val="3D85C6"/>
              </a:solidFill>
            </a:endParaRPr>
          </a:p>
          <a:p>
            <a:pPr indent="-323850" lvl="1" marL="914400" rtl="0" algn="l">
              <a:spcBef>
                <a:spcPts val="0"/>
              </a:spcBef>
              <a:spcAft>
                <a:spcPts val="0"/>
              </a:spcAft>
              <a:buClr>
                <a:srgbClr val="3D85C6"/>
              </a:buClr>
              <a:buSzPts val="1500"/>
              <a:buChar char="❏"/>
            </a:pPr>
            <a:r>
              <a:rPr lang="en-GB" sz="1500" u="sng">
                <a:solidFill>
                  <a:srgbClr val="3D85C6"/>
                </a:solidFill>
                <a:hlinkClick action="ppaction://hlinksldjump" r:id="rId4"/>
              </a:rPr>
              <a:t>Finding the right environment</a:t>
            </a:r>
            <a:endParaRPr sz="1500">
              <a:solidFill>
                <a:srgbClr val="3D85C6"/>
              </a:solidFill>
            </a:endParaRPr>
          </a:p>
          <a:p>
            <a:pPr indent="-323850" lvl="1" marL="914400" rtl="0" algn="l">
              <a:spcBef>
                <a:spcPts val="0"/>
              </a:spcBef>
              <a:spcAft>
                <a:spcPts val="0"/>
              </a:spcAft>
              <a:buClr>
                <a:srgbClr val="3D85C6"/>
              </a:buClr>
              <a:buSzPts val="1500"/>
              <a:buChar char="❏"/>
            </a:pPr>
            <a:r>
              <a:rPr lang="en-GB" sz="1500" u="sng">
                <a:solidFill>
                  <a:srgbClr val="3D85C6"/>
                </a:solidFill>
                <a:hlinkClick action="ppaction://hlinksldjump" r:id="rId5"/>
              </a:rPr>
              <a:t>Planning</a:t>
            </a:r>
            <a:endParaRPr sz="1500">
              <a:solidFill>
                <a:srgbClr val="3D85C6"/>
              </a:solidFill>
            </a:endParaRPr>
          </a:p>
          <a:p>
            <a:pPr indent="-323850" lvl="1" marL="914400" rtl="0" algn="l">
              <a:spcBef>
                <a:spcPts val="0"/>
              </a:spcBef>
              <a:spcAft>
                <a:spcPts val="0"/>
              </a:spcAft>
              <a:buClr>
                <a:srgbClr val="3D85C6"/>
              </a:buClr>
              <a:buSzPts val="1500"/>
              <a:buChar char="❏"/>
            </a:pPr>
            <a:r>
              <a:rPr lang="en-GB" sz="1500" u="sng">
                <a:solidFill>
                  <a:srgbClr val="3D85C6"/>
                </a:solidFill>
                <a:hlinkClick action="ppaction://hlinksldjump" r:id="rId6"/>
              </a:rPr>
              <a:t>Support</a:t>
            </a:r>
            <a:endParaRPr sz="1500">
              <a:solidFill>
                <a:srgbClr val="3D85C6"/>
              </a:solidFill>
            </a:endParaRPr>
          </a:p>
          <a:p>
            <a:pPr indent="-323850" lvl="1" marL="914400" rtl="0" algn="l">
              <a:spcBef>
                <a:spcPts val="0"/>
              </a:spcBef>
              <a:spcAft>
                <a:spcPts val="0"/>
              </a:spcAft>
              <a:buClr>
                <a:srgbClr val="3D85C6"/>
              </a:buClr>
              <a:buSzPts val="1500"/>
              <a:buChar char="❏"/>
            </a:pPr>
            <a:r>
              <a:rPr lang="en-GB" sz="1500" u="sng">
                <a:solidFill>
                  <a:srgbClr val="3D85C6"/>
                </a:solidFill>
                <a:hlinkClick action="ppaction://hlinksldjump" r:id="rId7"/>
              </a:rPr>
              <a:t>Top Tips</a:t>
            </a:r>
            <a:endParaRPr sz="1500">
              <a:solidFill>
                <a:srgbClr val="3D85C6"/>
              </a:solidFill>
            </a:endParaRPr>
          </a:p>
          <a:p>
            <a:pPr indent="-323850" lvl="1" marL="914400" rtl="0" algn="l">
              <a:spcBef>
                <a:spcPts val="0"/>
              </a:spcBef>
              <a:spcAft>
                <a:spcPts val="0"/>
              </a:spcAft>
              <a:buClr>
                <a:srgbClr val="3D85C6"/>
              </a:buClr>
              <a:buSzPts val="1500"/>
              <a:buChar char="❏"/>
            </a:pPr>
            <a:r>
              <a:rPr lang="en-GB" sz="1500" u="sng">
                <a:solidFill>
                  <a:srgbClr val="3D85C6"/>
                </a:solidFill>
                <a:hlinkClick action="ppaction://hlinksldjump" r:id="rId8"/>
              </a:rPr>
              <a:t>The exam period</a:t>
            </a:r>
            <a:endParaRPr sz="1500">
              <a:solidFill>
                <a:srgbClr val="3D85C6"/>
              </a:solidFill>
            </a:endParaRPr>
          </a:p>
          <a:p>
            <a:pPr indent="-323850" lvl="1" marL="914400" rtl="0" algn="l">
              <a:spcBef>
                <a:spcPts val="0"/>
              </a:spcBef>
              <a:spcAft>
                <a:spcPts val="0"/>
              </a:spcAft>
              <a:buClr>
                <a:srgbClr val="3D85C6"/>
              </a:buClr>
              <a:buSzPts val="1500"/>
              <a:buChar char="❏"/>
            </a:pPr>
            <a:r>
              <a:rPr lang="en-GB" sz="1500" u="sng">
                <a:solidFill>
                  <a:srgbClr val="3D85C6"/>
                </a:solidFill>
                <a:hlinkClick action="ppaction://hlinksldjump" r:id="rId9"/>
              </a:rPr>
              <a:t>Exam technique</a:t>
            </a:r>
            <a:endParaRPr sz="1500">
              <a:solidFill>
                <a:srgbClr val="3D85C6"/>
              </a:solidFill>
            </a:endParaRPr>
          </a:p>
          <a:p>
            <a:pPr indent="-323850" lvl="1" marL="914400" rtl="0" algn="l">
              <a:spcBef>
                <a:spcPts val="0"/>
              </a:spcBef>
              <a:spcAft>
                <a:spcPts val="0"/>
              </a:spcAft>
              <a:buClr>
                <a:srgbClr val="3D85C6"/>
              </a:buClr>
              <a:buSzPts val="1500"/>
              <a:buChar char="❏"/>
            </a:pPr>
            <a:r>
              <a:rPr lang="en-GB" sz="1500" u="sng">
                <a:solidFill>
                  <a:srgbClr val="3D85C6"/>
                </a:solidFill>
                <a:hlinkClick action="ppaction://hlinksldjump" r:id="rId10"/>
              </a:rPr>
              <a:t>Helpful apps/websites</a:t>
            </a:r>
            <a:br>
              <a:rPr lang="en-GB" sz="1500">
                <a:solidFill>
                  <a:srgbClr val="3D85C6"/>
                </a:solidFill>
              </a:rPr>
            </a:br>
            <a:br>
              <a:rPr lang="en-GB" sz="1500">
                <a:solidFill>
                  <a:srgbClr val="3D85C6"/>
                </a:solidFill>
              </a:rPr>
            </a:br>
            <a:br>
              <a:rPr lang="en-GB" sz="1500">
                <a:solidFill>
                  <a:srgbClr val="3D85C6"/>
                </a:solidFill>
              </a:rPr>
            </a:br>
            <a:endParaRPr sz="1500">
              <a:solidFill>
                <a:srgbClr val="3D85C6"/>
              </a:solidFill>
            </a:endParaRPr>
          </a:p>
          <a:p>
            <a:pPr indent="-355600" lvl="0" marL="457200" rtl="0" algn="l">
              <a:spcBef>
                <a:spcPts val="0"/>
              </a:spcBef>
              <a:spcAft>
                <a:spcPts val="0"/>
              </a:spcAft>
              <a:buClr>
                <a:srgbClr val="3D85C6"/>
              </a:buClr>
              <a:buSzPts val="2000"/>
              <a:buChar char="❏"/>
            </a:pPr>
            <a:r>
              <a:rPr lang="en-GB" sz="2000" u="sng">
                <a:solidFill>
                  <a:srgbClr val="3D85C6"/>
                </a:solidFill>
                <a:hlinkClick action="ppaction://hlinksldjump" r:id="rId11"/>
              </a:rPr>
              <a:t>Students</a:t>
            </a:r>
            <a:br>
              <a:rPr lang="en-GB" sz="2000">
                <a:solidFill>
                  <a:srgbClr val="3D85C6"/>
                </a:solidFill>
              </a:rPr>
            </a:br>
            <a:endParaRPr sz="2000">
              <a:solidFill>
                <a:srgbClr val="3D85C6"/>
              </a:solidFill>
            </a:endParaRPr>
          </a:p>
          <a:p>
            <a:pPr indent="-323850" lvl="1" marL="914400" rtl="0" algn="l">
              <a:spcBef>
                <a:spcPts val="0"/>
              </a:spcBef>
              <a:spcAft>
                <a:spcPts val="0"/>
              </a:spcAft>
              <a:buClr>
                <a:srgbClr val="3D85C6"/>
              </a:buClr>
              <a:buSzPts val="1500"/>
              <a:buChar char="❏"/>
            </a:pPr>
            <a:r>
              <a:rPr lang="en-GB" sz="1500" u="sng">
                <a:solidFill>
                  <a:srgbClr val="3D85C6"/>
                </a:solidFill>
                <a:hlinkClick action="ppaction://hlinksldjump" r:id="rId12"/>
              </a:rPr>
              <a:t>5 steps to success</a:t>
            </a:r>
            <a:endParaRPr sz="1500">
              <a:solidFill>
                <a:srgbClr val="3D85C6"/>
              </a:solidFill>
            </a:endParaRPr>
          </a:p>
          <a:p>
            <a:pPr indent="-323850" lvl="1" marL="914400" rtl="0" algn="l">
              <a:spcBef>
                <a:spcPts val="0"/>
              </a:spcBef>
              <a:spcAft>
                <a:spcPts val="0"/>
              </a:spcAft>
              <a:buClr>
                <a:srgbClr val="3D85C6"/>
              </a:buClr>
              <a:buSzPts val="1500"/>
              <a:buChar char="❏"/>
            </a:pPr>
            <a:r>
              <a:rPr lang="en-GB" sz="1500" u="sng">
                <a:solidFill>
                  <a:srgbClr val="3D85C6"/>
                </a:solidFill>
                <a:hlinkClick action="ppaction://hlinksldjump" r:id="rId13"/>
              </a:rPr>
              <a:t>Self assessment</a:t>
            </a:r>
            <a:endParaRPr sz="1500">
              <a:solidFill>
                <a:srgbClr val="3D85C6"/>
              </a:solidFill>
            </a:endParaRPr>
          </a:p>
          <a:p>
            <a:pPr indent="-323850" lvl="1" marL="914400" rtl="0" algn="l">
              <a:spcBef>
                <a:spcPts val="0"/>
              </a:spcBef>
              <a:spcAft>
                <a:spcPts val="0"/>
              </a:spcAft>
              <a:buClr>
                <a:srgbClr val="3D85C6"/>
              </a:buClr>
              <a:buSzPts val="1500"/>
              <a:buChar char="❏"/>
            </a:pPr>
            <a:r>
              <a:rPr lang="en-GB" sz="1500" u="sng">
                <a:solidFill>
                  <a:srgbClr val="3D85C6"/>
                </a:solidFill>
                <a:hlinkClick action="ppaction://hlinksldjump" r:id="rId14"/>
              </a:rPr>
              <a:t>STEP 1: Prepare to revise</a:t>
            </a:r>
            <a:endParaRPr sz="1500">
              <a:solidFill>
                <a:srgbClr val="3D85C6"/>
              </a:solidFill>
            </a:endParaRPr>
          </a:p>
          <a:p>
            <a:pPr indent="-323850" lvl="1" marL="914400" rtl="0" algn="l">
              <a:spcBef>
                <a:spcPts val="0"/>
              </a:spcBef>
              <a:spcAft>
                <a:spcPts val="0"/>
              </a:spcAft>
              <a:buClr>
                <a:srgbClr val="3D85C6"/>
              </a:buClr>
              <a:buSzPts val="1500"/>
              <a:buChar char="❏"/>
            </a:pPr>
            <a:r>
              <a:rPr lang="en-GB" sz="1500" u="sng">
                <a:solidFill>
                  <a:srgbClr val="3D85C6"/>
                </a:solidFill>
                <a:hlinkClick action="ppaction://hlinksldjump" r:id="rId15"/>
              </a:rPr>
              <a:t>STEP 2: Plan a revision timetable</a:t>
            </a:r>
            <a:endParaRPr sz="1500">
              <a:solidFill>
                <a:srgbClr val="3D85C6"/>
              </a:solidFill>
            </a:endParaRPr>
          </a:p>
          <a:p>
            <a:pPr indent="-323850" lvl="1" marL="914400" rtl="0" algn="l">
              <a:spcBef>
                <a:spcPts val="0"/>
              </a:spcBef>
              <a:spcAft>
                <a:spcPts val="0"/>
              </a:spcAft>
              <a:buClr>
                <a:srgbClr val="3D85C6"/>
              </a:buClr>
              <a:buSzPts val="1500"/>
              <a:buChar char="❏"/>
            </a:pPr>
            <a:r>
              <a:rPr lang="en-GB" sz="1500" u="sng">
                <a:solidFill>
                  <a:srgbClr val="3D85C6"/>
                </a:solidFill>
                <a:hlinkClick action="ppaction://hlinksldjump" r:id="rId16"/>
              </a:rPr>
              <a:t>STEP 3: Develop the right mentality</a:t>
            </a:r>
            <a:endParaRPr sz="1500">
              <a:solidFill>
                <a:srgbClr val="3D85C6"/>
              </a:solidFill>
            </a:endParaRPr>
          </a:p>
          <a:p>
            <a:pPr indent="-323850" lvl="1" marL="914400" rtl="0" algn="l">
              <a:spcBef>
                <a:spcPts val="0"/>
              </a:spcBef>
              <a:spcAft>
                <a:spcPts val="0"/>
              </a:spcAft>
              <a:buClr>
                <a:srgbClr val="3D85C6"/>
              </a:buClr>
              <a:buSzPts val="1500"/>
              <a:buChar char="❏"/>
            </a:pPr>
            <a:r>
              <a:rPr lang="en-GB" sz="1500" u="sng">
                <a:solidFill>
                  <a:srgbClr val="3D85C6"/>
                </a:solidFill>
                <a:hlinkClick action="ppaction://hlinksldjump" r:id="rId17"/>
              </a:rPr>
              <a:t>STEP 4: Use all of your time effectively</a:t>
            </a:r>
            <a:endParaRPr sz="1500">
              <a:solidFill>
                <a:srgbClr val="3D85C6"/>
              </a:solidFill>
            </a:endParaRPr>
          </a:p>
          <a:p>
            <a:pPr indent="-323850" lvl="1" marL="914400" rtl="0" algn="l">
              <a:spcBef>
                <a:spcPts val="0"/>
              </a:spcBef>
              <a:spcAft>
                <a:spcPts val="0"/>
              </a:spcAft>
              <a:buClr>
                <a:srgbClr val="3D85C6"/>
              </a:buClr>
              <a:buSzPts val="1500"/>
              <a:buChar char="❏"/>
            </a:pPr>
            <a:r>
              <a:rPr lang="en-GB" sz="1500" u="sng">
                <a:solidFill>
                  <a:srgbClr val="3D85C6"/>
                </a:solidFill>
                <a:hlinkClick action="ppaction://hlinksldjump" r:id="rId18"/>
              </a:rPr>
              <a:t>STEP 5: Be successful</a:t>
            </a:r>
            <a:endParaRPr sz="1500">
              <a:solidFill>
                <a:srgbClr val="3D85C6"/>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57" name="Shape 157"/>
        <p:cNvGrpSpPr/>
        <p:nvPr/>
      </p:nvGrpSpPr>
      <p:grpSpPr>
        <a:xfrm>
          <a:off x="0" y="0"/>
          <a:ext cx="0" cy="0"/>
          <a:chOff x="0" y="0"/>
          <a:chExt cx="0" cy="0"/>
        </a:xfrm>
      </p:grpSpPr>
      <p:pic>
        <p:nvPicPr>
          <p:cNvPr descr="Image result for post it notes transparent" id="158" name="Google Shape;158;p26"/>
          <p:cNvPicPr preferRelativeResize="0"/>
          <p:nvPr/>
        </p:nvPicPr>
        <p:blipFill rotWithShape="1">
          <a:blip r:embed="rId3">
            <a:alphaModFix/>
          </a:blip>
          <a:srcRect b="16871" l="51850" r="4305" t="7336"/>
          <a:stretch/>
        </p:blipFill>
        <p:spPr>
          <a:xfrm rot="-848846">
            <a:off x="1793317" y="1348541"/>
            <a:ext cx="5436457" cy="4117853"/>
          </a:xfrm>
          <a:prstGeom prst="rect">
            <a:avLst/>
          </a:prstGeom>
          <a:noFill/>
          <a:ln>
            <a:noFill/>
          </a:ln>
        </p:spPr>
      </p:pic>
      <p:sp>
        <p:nvSpPr>
          <p:cNvPr id="159" name="Google Shape;159;p26"/>
          <p:cNvSpPr txBox="1"/>
          <p:nvPr/>
        </p:nvSpPr>
        <p:spPr>
          <a:xfrm rot="-869607">
            <a:off x="2022435" y="1021990"/>
            <a:ext cx="4659379" cy="4659379"/>
          </a:xfrm>
          <a:prstGeom prst="rect">
            <a:avLst/>
          </a:prstGeom>
          <a:noFill/>
          <a:ln>
            <a:noFill/>
          </a:ln>
        </p:spPr>
        <p:txBody>
          <a:bodyPr anchorCtr="0" anchor="ctr" bIns="91425" lIns="91425" spcFirstLastPara="1" rIns="91425" wrap="square" tIns="91425">
            <a:noAutofit/>
          </a:bodyPr>
          <a:lstStyle/>
          <a:p>
            <a:pPr indent="-228600" lvl="0" marL="457200" rtl="0" algn="ctr">
              <a:lnSpc>
                <a:spcPct val="115000"/>
              </a:lnSpc>
              <a:spcBef>
                <a:spcPts val="0"/>
              </a:spcBef>
              <a:spcAft>
                <a:spcPts val="0"/>
              </a:spcAft>
              <a:buSzPts val="8600"/>
              <a:buNone/>
            </a:pPr>
            <a:r>
              <a:rPr b="1" lang="en-GB" sz="8600">
                <a:solidFill>
                  <a:srgbClr val="434343"/>
                </a:solidFill>
                <a:latin typeface="Just Me Again Down Here"/>
                <a:ea typeface="Just Me Again Down Here"/>
                <a:cs typeface="Just Me Again Down Here"/>
                <a:sym typeface="Just Me Again Down Here"/>
              </a:rPr>
              <a:t>PARENTS</a:t>
            </a:r>
            <a:endParaRPr b="1" sz="8600">
              <a:solidFill>
                <a:srgbClr val="434343"/>
              </a:solidFill>
              <a:latin typeface="Just Me Again Down Here"/>
              <a:ea typeface="Just Me Again Down Here"/>
              <a:cs typeface="Just Me Again Down Here"/>
              <a:sym typeface="Just Me Again Down Here"/>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63" name="Shape 163"/>
        <p:cNvGrpSpPr/>
        <p:nvPr/>
      </p:nvGrpSpPr>
      <p:grpSpPr>
        <a:xfrm>
          <a:off x="0" y="0"/>
          <a:ext cx="0" cy="0"/>
          <a:chOff x="0" y="0"/>
          <a:chExt cx="0" cy="0"/>
        </a:xfrm>
      </p:grpSpPr>
      <p:sp>
        <p:nvSpPr>
          <p:cNvPr id="164" name="Google Shape;164;p27"/>
          <p:cNvSpPr txBox="1"/>
          <p:nvPr>
            <p:ph type="title"/>
          </p:nvPr>
        </p:nvSpPr>
        <p:spPr>
          <a:xfrm>
            <a:off x="98250" y="174200"/>
            <a:ext cx="8826600" cy="803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b="1" lang="en-GB" sz="2000"/>
              <a:t>Parents</a:t>
            </a:r>
            <a:endParaRPr b="1" sz="2000"/>
          </a:p>
        </p:txBody>
      </p:sp>
      <p:sp>
        <p:nvSpPr>
          <p:cNvPr id="165" name="Google Shape;165;p27"/>
          <p:cNvSpPr txBox="1"/>
          <p:nvPr/>
        </p:nvSpPr>
        <p:spPr>
          <a:xfrm>
            <a:off x="151500" y="1225000"/>
            <a:ext cx="8826600" cy="5356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300"/>
              <a:t>Parents have a major role to play in ensuring the preparation stage for examinations runs as smoothly as possible. Encouraging your child to see the importance of the exams is the first approach you should take- if you do not see the value of success yourself, there is little chance that your child will. Unfortunately, the present economic climate means that competition for employment, further education and university places is very different from when you were at the same stage in your life.</a:t>
            </a:r>
            <a:endParaRPr sz="1300"/>
          </a:p>
          <a:p>
            <a:pPr indent="0" lvl="0" marL="0" rtl="0" algn="l">
              <a:spcBef>
                <a:spcPts val="0"/>
              </a:spcBef>
              <a:spcAft>
                <a:spcPts val="0"/>
              </a:spcAft>
              <a:buNone/>
            </a:pPr>
            <a:r>
              <a:t/>
            </a:r>
            <a:endParaRPr sz="1300"/>
          </a:p>
          <a:p>
            <a:pPr indent="0" lvl="0" marL="0" rtl="0" algn="l">
              <a:spcBef>
                <a:spcPts val="0"/>
              </a:spcBef>
              <a:spcAft>
                <a:spcPts val="0"/>
              </a:spcAft>
              <a:buNone/>
            </a:pPr>
            <a:r>
              <a:rPr lang="en-GB" sz="1300"/>
              <a:t>It helps to offer reassurance that the process will soon be over and that investment of time and effort now will have a major impact on the quality of life in the future. Social media, games consoles and their mobile phones will still be there for them in the summer!</a:t>
            </a:r>
            <a:endParaRPr sz="1300"/>
          </a:p>
          <a:p>
            <a:pPr indent="0" lvl="0" marL="0" rtl="0" algn="l">
              <a:spcBef>
                <a:spcPts val="0"/>
              </a:spcBef>
              <a:spcAft>
                <a:spcPts val="0"/>
              </a:spcAft>
              <a:buNone/>
            </a:pPr>
            <a:r>
              <a:t/>
            </a:r>
            <a:endParaRPr sz="1300"/>
          </a:p>
          <a:p>
            <a:pPr indent="0" lvl="0" marL="0" rtl="0" algn="l">
              <a:spcBef>
                <a:spcPts val="0"/>
              </a:spcBef>
              <a:spcAft>
                <a:spcPts val="0"/>
              </a:spcAft>
              <a:buNone/>
            </a:pPr>
            <a:r>
              <a:rPr lang="en-GB" sz="1300"/>
              <a:t>The best way to support your child during the stress of revision and exams is to make home life as calm and pleasant as possible. It helps if other members of the household are aware that your child may be under pressure and that allowances should be made for this. Try not to nag or make too many demands on your child during exam time. Arguments are counter-productive and will only add unnecessary stress and distract from revision.</a:t>
            </a:r>
            <a:endParaRPr sz="1300"/>
          </a:p>
          <a:p>
            <a:pPr indent="0" lvl="0" marL="0" rtl="0" algn="l">
              <a:spcBef>
                <a:spcPts val="0"/>
              </a:spcBef>
              <a:spcAft>
                <a:spcPts val="0"/>
              </a:spcAft>
              <a:buNone/>
            </a:pPr>
            <a:r>
              <a:t/>
            </a:r>
            <a:endParaRPr sz="1300"/>
          </a:p>
          <a:p>
            <a:pPr indent="0" lvl="0" marL="0" rtl="0" algn="l">
              <a:spcBef>
                <a:spcPts val="0"/>
              </a:spcBef>
              <a:spcAft>
                <a:spcPts val="0"/>
              </a:spcAft>
              <a:buNone/>
            </a:pPr>
            <a:r>
              <a:rPr lang="en-GB" sz="1300"/>
              <a:t>Make sure your child knows you're interested in their work and that you'll be proud when they do well. Encourage your child to talk about the benefits and advantages offered by a good set of results with someone that they know and respect (e.g. a cousin studying at a local college or a family member working in a profession that they aim to join).</a:t>
            </a:r>
            <a:endParaRPr sz="1300"/>
          </a:p>
          <a:p>
            <a:pPr indent="0" lvl="0" marL="0" rtl="0" algn="l">
              <a:spcBef>
                <a:spcPts val="0"/>
              </a:spcBef>
              <a:spcAft>
                <a:spcPts val="0"/>
              </a:spcAft>
              <a:buNone/>
            </a:pPr>
            <a:r>
              <a:t/>
            </a:r>
            <a:endParaRPr sz="1300"/>
          </a:p>
          <a:p>
            <a:pPr indent="0" lvl="0" marL="0" rtl="0" algn="l">
              <a:spcBef>
                <a:spcPts val="0"/>
              </a:spcBef>
              <a:spcAft>
                <a:spcPts val="0"/>
              </a:spcAft>
              <a:buNone/>
            </a:pPr>
            <a:r>
              <a:rPr lang="en-GB" sz="1300"/>
              <a:t>This time leading up to the exams is important and gives students time to prepare but, for some students, this time is not used as productively as intended. Where practically possible, try to be at home as much as you can, or arrange for someone else to be, so that encouragement can be given and you can share a break and a chat together.</a:t>
            </a:r>
            <a:endParaRPr sz="1300"/>
          </a:p>
          <a:p>
            <a:pPr indent="0" lvl="0" marL="0" rtl="0" algn="l">
              <a:spcBef>
                <a:spcPts val="0"/>
              </a:spcBef>
              <a:spcAft>
                <a:spcPts val="0"/>
              </a:spcAft>
              <a:buNone/>
            </a:pPr>
            <a:r>
              <a:t/>
            </a:r>
            <a:endParaRPr sz="1300"/>
          </a:p>
          <a:p>
            <a:pPr indent="0" lvl="0" marL="0" rtl="0" algn="l">
              <a:spcBef>
                <a:spcPts val="0"/>
              </a:spcBef>
              <a:spcAft>
                <a:spcPts val="0"/>
              </a:spcAft>
              <a:buNone/>
            </a:pPr>
            <a:r>
              <a:rPr lang="en-GB" sz="1300"/>
              <a:t>Make sure there are plenty of snacks in the fridge and try to provide good, nutritious food at regular intervals. Encourage your child to join family meals, even if it's a busy revision day - it's important to have a change of scene and get away from the books and computer for a while. Also encourage your child to take regular exercise. A brisk walk can help clear the mind before the next revision session.</a:t>
            </a:r>
            <a:endParaRPr sz="1300"/>
          </a:p>
          <a:p>
            <a:pPr indent="0" lvl="0" marL="0" rtl="0" algn="l">
              <a:spcBef>
                <a:spcPts val="0"/>
              </a:spcBef>
              <a:spcAft>
                <a:spcPts val="0"/>
              </a:spcAft>
              <a:buNone/>
            </a:pPr>
            <a:r>
              <a:t/>
            </a:r>
            <a:endParaRPr sz="1200"/>
          </a:p>
          <a:p>
            <a:pPr indent="0" lvl="0" marL="0" rtl="0" algn="l">
              <a:spcBef>
                <a:spcPts val="0"/>
              </a:spcBef>
              <a:spcAft>
                <a:spcPts val="0"/>
              </a:spcAft>
              <a:buNone/>
            </a:pPr>
            <a:r>
              <a:t/>
            </a:r>
            <a:endParaRPr sz="1200"/>
          </a:p>
        </p:txBody>
      </p:sp>
      <p:sp>
        <p:nvSpPr>
          <p:cNvPr id="166" name="Google Shape;166;p27"/>
          <p:cNvSpPr/>
          <p:nvPr/>
        </p:nvSpPr>
        <p:spPr>
          <a:xfrm>
            <a:off x="8183163" y="174186"/>
            <a:ext cx="794924" cy="803722"/>
          </a:xfrm>
          <a:custGeom>
            <a:rect b="b" l="l" r="r" t="t"/>
            <a:pathLst>
              <a:path extrusionOk="0" h="17812" w="17618">
                <a:moveTo>
                  <a:pt x="8785" y="3553"/>
                </a:moveTo>
                <a:lnTo>
                  <a:pt x="8931" y="3845"/>
                </a:lnTo>
                <a:lnTo>
                  <a:pt x="9052" y="4137"/>
                </a:lnTo>
                <a:lnTo>
                  <a:pt x="9223" y="4453"/>
                </a:lnTo>
                <a:lnTo>
                  <a:pt x="9198" y="4502"/>
                </a:lnTo>
                <a:lnTo>
                  <a:pt x="9198" y="4551"/>
                </a:lnTo>
                <a:lnTo>
                  <a:pt x="9223" y="4599"/>
                </a:lnTo>
                <a:lnTo>
                  <a:pt x="9247" y="4624"/>
                </a:lnTo>
                <a:lnTo>
                  <a:pt x="9393" y="4721"/>
                </a:lnTo>
                <a:lnTo>
                  <a:pt x="9539" y="4794"/>
                </a:lnTo>
                <a:lnTo>
                  <a:pt x="9685" y="4842"/>
                </a:lnTo>
                <a:lnTo>
                  <a:pt x="9855" y="4891"/>
                </a:lnTo>
                <a:lnTo>
                  <a:pt x="10220" y="4940"/>
                </a:lnTo>
                <a:lnTo>
                  <a:pt x="10561" y="4988"/>
                </a:lnTo>
                <a:lnTo>
                  <a:pt x="10366" y="5110"/>
                </a:lnTo>
                <a:lnTo>
                  <a:pt x="10172" y="5256"/>
                </a:lnTo>
                <a:lnTo>
                  <a:pt x="10001" y="5378"/>
                </a:lnTo>
                <a:lnTo>
                  <a:pt x="9831" y="5524"/>
                </a:lnTo>
                <a:lnTo>
                  <a:pt x="9734" y="5548"/>
                </a:lnTo>
                <a:lnTo>
                  <a:pt x="9661" y="5572"/>
                </a:lnTo>
                <a:lnTo>
                  <a:pt x="9612" y="5645"/>
                </a:lnTo>
                <a:lnTo>
                  <a:pt x="9588" y="5743"/>
                </a:lnTo>
                <a:lnTo>
                  <a:pt x="9588" y="5962"/>
                </a:lnTo>
                <a:lnTo>
                  <a:pt x="9636" y="6156"/>
                </a:lnTo>
                <a:lnTo>
                  <a:pt x="9758" y="6570"/>
                </a:lnTo>
                <a:lnTo>
                  <a:pt x="9831" y="6911"/>
                </a:lnTo>
                <a:lnTo>
                  <a:pt x="9831" y="6911"/>
                </a:lnTo>
                <a:lnTo>
                  <a:pt x="9466" y="6740"/>
                </a:lnTo>
                <a:lnTo>
                  <a:pt x="9125" y="6546"/>
                </a:lnTo>
                <a:lnTo>
                  <a:pt x="8979" y="6473"/>
                </a:lnTo>
                <a:lnTo>
                  <a:pt x="8785" y="6400"/>
                </a:lnTo>
                <a:lnTo>
                  <a:pt x="8687" y="6400"/>
                </a:lnTo>
                <a:lnTo>
                  <a:pt x="8614" y="6473"/>
                </a:lnTo>
                <a:lnTo>
                  <a:pt x="8444" y="6497"/>
                </a:lnTo>
                <a:lnTo>
                  <a:pt x="8274" y="6570"/>
                </a:lnTo>
                <a:lnTo>
                  <a:pt x="7957" y="6765"/>
                </a:lnTo>
                <a:lnTo>
                  <a:pt x="7592" y="6984"/>
                </a:lnTo>
                <a:lnTo>
                  <a:pt x="7714" y="6351"/>
                </a:lnTo>
                <a:lnTo>
                  <a:pt x="7787" y="6083"/>
                </a:lnTo>
                <a:lnTo>
                  <a:pt x="7836" y="6083"/>
                </a:lnTo>
                <a:lnTo>
                  <a:pt x="7909" y="6059"/>
                </a:lnTo>
                <a:lnTo>
                  <a:pt x="7957" y="6035"/>
                </a:lnTo>
                <a:lnTo>
                  <a:pt x="8006" y="5986"/>
                </a:lnTo>
                <a:lnTo>
                  <a:pt x="8030" y="5937"/>
                </a:lnTo>
                <a:lnTo>
                  <a:pt x="8030" y="5889"/>
                </a:lnTo>
                <a:lnTo>
                  <a:pt x="8030" y="5816"/>
                </a:lnTo>
                <a:lnTo>
                  <a:pt x="8006" y="5767"/>
                </a:lnTo>
                <a:lnTo>
                  <a:pt x="7860" y="5572"/>
                </a:lnTo>
                <a:lnTo>
                  <a:pt x="7690" y="5426"/>
                </a:lnTo>
                <a:lnTo>
                  <a:pt x="7300" y="5159"/>
                </a:lnTo>
                <a:lnTo>
                  <a:pt x="6960" y="4915"/>
                </a:lnTo>
                <a:lnTo>
                  <a:pt x="7057" y="4915"/>
                </a:lnTo>
                <a:lnTo>
                  <a:pt x="7325" y="4867"/>
                </a:lnTo>
                <a:lnTo>
                  <a:pt x="7592" y="4818"/>
                </a:lnTo>
                <a:lnTo>
                  <a:pt x="7884" y="4745"/>
                </a:lnTo>
                <a:lnTo>
                  <a:pt x="8006" y="4721"/>
                </a:lnTo>
                <a:lnTo>
                  <a:pt x="8128" y="4648"/>
                </a:lnTo>
                <a:lnTo>
                  <a:pt x="8201" y="4599"/>
                </a:lnTo>
                <a:lnTo>
                  <a:pt x="8225" y="4526"/>
                </a:lnTo>
                <a:lnTo>
                  <a:pt x="8298" y="4453"/>
                </a:lnTo>
                <a:lnTo>
                  <a:pt x="8371" y="4380"/>
                </a:lnTo>
                <a:lnTo>
                  <a:pt x="8493" y="4186"/>
                </a:lnTo>
                <a:lnTo>
                  <a:pt x="8663" y="3821"/>
                </a:lnTo>
                <a:lnTo>
                  <a:pt x="8785" y="3553"/>
                </a:lnTo>
                <a:close/>
                <a:moveTo>
                  <a:pt x="8712" y="3042"/>
                </a:moveTo>
                <a:lnTo>
                  <a:pt x="8614" y="3091"/>
                </a:lnTo>
                <a:lnTo>
                  <a:pt x="8541" y="3139"/>
                </a:lnTo>
                <a:lnTo>
                  <a:pt x="8468" y="3237"/>
                </a:lnTo>
                <a:lnTo>
                  <a:pt x="8347" y="3431"/>
                </a:lnTo>
                <a:lnTo>
                  <a:pt x="8274" y="3602"/>
                </a:lnTo>
                <a:lnTo>
                  <a:pt x="8152" y="3821"/>
                </a:lnTo>
                <a:lnTo>
                  <a:pt x="8006" y="4040"/>
                </a:lnTo>
                <a:lnTo>
                  <a:pt x="7909" y="4161"/>
                </a:lnTo>
                <a:lnTo>
                  <a:pt x="7860" y="4234"/>
                </a:lnTo>
                <a:lnTo>
                  <a:pt x="7811" y="4307"/>
                </a:lnTo>
                <a:lnTo>
                  <a:pt x="7617" y="4356"/>
                </a:lnTo>
                <a:lnTo>
                  <a:pt x="7398" y="4405"/>
                </a:lnTo>
                <a:lnTo>
                  <a:pt x="7008" y="4526"/>
                </a:lnTo>
                <a:lnTo>
                  <a:pt x="6643" y="4575"/>
                </a:lnTo>
                <a:lnTo>
                  <a:pt x="6546" y="4599"/>
                </a:lnTo>
                <a:lnTo>
                  <a:pt x="6449" y="4648"/>
                </a:lnTo>
                <a:lnTo>
                  <a:pt x="6400" y="4697"/>
                </a:lnTo>
                <a:lnTo>
                  <a:pt x="6376" y="4745"/>
                </a:lnTo>
                <a:lnTo>
                  <a:pt x="6400" y="4818"/>
                </a:lnTo>
                <a:lnTo>
                  <a:pt x="6449" y="4867"/>
                </a:lnTo>
                <a:lnTo>
                  <a:pt x="6449" y="4940"/>
                </a:lnTo>
                <a:lnTo>
                  <a:pt x="6497" y="5013"/>
                </a:lnTo>
                <a:lnTo>
                  <a:pt x="6619" y="5159"/>
                </a:lnTo>
                <a:lnTo>
                  <a:pt x="6741" y="5280"/>
                </a:lnTo>
                <a:lnTo>
                  <a:pt x="6887" y="5378"/>
                </a:lnTo>
                <a:lnTo>
                  <a:pt x="7495" y="5889"/>
                </a:lnTo>
                <a:lnTo>
                  <a:pt x="7446" y="5962"/>
                </a:lnTo>
                <a:lnTo>
                  <a:pt x="7398" y="6059"/>
                </a:lnTo>
                <a:lnTo>
                  <a:pt x="7325" y="6229"/>
                </a:lnTo>
                <a:lnTo>
                  <a:pt x="7179" y="6765"/>
                </a:lnTo>
                <a:lnTo>
                  <a:pt x="7057" y="7300"/>
                </a:lnTo>
                <a:lnTo>
                  <a:pt x="7057" y="7397"/>
                </a:lnTo>
                <a:lnTo>
                  <a:pt x="7106" y="7470"/>
                </a:lnTo>
                <a:lnTo>
                  <a:pt x="7154" y="7519"/>
                </a:lnTo>
                <a:lnTo>
                  <a:pt x="7203" y="7543"/>
                </a:lnTo>
                <a:lnTo>
                  <a:pt x="7276" y="7568"/>
                </a:lnTo>
                <a:lnTo>
                  <a:pt x="7349" y="7543"/>
                </a:lnTo>
                <a:lnTo>
                  <a:pt x="7422" y="7519"/>
                </a:lnTo>
                <a:lnTo>
                  <a:pt x="7471" y="7446"/>
                </a:lnTo>
                <a:lnTo>
                  <a:pt x="7617" y="7397"/>
                </a:lnTo>
                <a:lnTo>
                  <a:pt x="7763" y="7324"/>
                </a:lnTo>
                <a:lnTo>
                  <a:pt x="8030" y="7178"/>
                </a:lnTo>
                <a:lnTo>
                  <a:pt x="8371" y="7032"/>
                </a:lnTo>
                <a:lnTo>
                  <a:pt x="8541" y="6935"/>
                </a:lnTo>
                <a:lnTo>
                  <a:pt x="8712" y="6838"/>
                </a:lnTo>
                <a:lnTo>
                  <a:pt x="8736" y="6838"/>
                </a:lnTo>
                <a:lnTo>
                  <a:pt x="8833" y="6935"/>
                </a:lnTo>
                <a:lnTo>
                  <a:pt x="8955" y="7008"/>
                </a:lnTo>
                <a:lnTo>
                  <a:pt x="9174" y="7130"/>
                </a:lnTo>
                <a:lnTo>
                  <a:pt x="9369" y="7251"/>
                </a:lnTo>
                <a:lnTo>
                  <a:pt x="9612" y="7373"/>
                </a:lnTo>
                <a:lnTo>
                  <a:pt x="9855" y="7446"/>
                </a:lnTo>
                <a:lnTo>
                  <a:pt x="10074" y="7519"/>
                </a:lnTo>
                <a:lnTo>
                  <a:pt x="10147" y="7495"/>
                </a:lnTo>
                <a:lnTo>
                  <a:pt x="10220" y="7470"/>
                </a:lnTo>
                <a:lnTo>
                  <a:pt x="10269" y="7446"/>
                </a:lnTo>
                <a:lnTo>
                  <a:pt x="10293" y="7373"/>
                </a:lnTo>
                <a:lnTo>
                  <a:pt x="10293" y="7324"/>
                </a:lnTo>
                <a:lnTo>
                  <a:pt x="10293" y="7251"/>
                </a:lnTo>
                <a:lnTo>
                  <a:pt x="10293" y="7178"/>
                </a:lnTo>
                <a:lnTo>
                  <a:pt x="10245" y="7130"/>
                </a:lnTo>
                <a:lnTo>
                  <a:pt x="10269" y="7032"/>
                </a:lnTo>
                <a:lnTo>
                  <a:pt x="10269" y="6935"/>
                </a:lnTo>
                <a:lnTo>
                  <a:pt x="10245" y="6716"/>
                </a:lnTo>
                <a:lnTo>
                  <a:pt x="10196" y="6497"/>
                </a:lnTo>
                <a:lnTo>
                  <a:pt x="10123" y="6278"/>
                </a:lnTo>
                <a:lnTo>
                  <a:pt x="10074" y="6059"/>
                </a:lnTo>
                <a:lnTo>
                  <a:pt x="10050" y="5840"/>
                </a:lnTo>
                <a:lnTo>
                  <a:pt x="10293" y="5694"/>
                </a:lnTo>
                <a:lnTo>
                  <a:pt x="10537" y="5524"/>
                </a:lnTo>
                <a:lnTo>
                  <a:pt x="10683" y="5426"/>
                </a:lnTo>
                <a:lnTo>
                  <a:pt x="10829" y="5305"/>
                </a:lnTo>
                <a:lnTo>
                  <a:pt x="10975" y="5183"/>
                </a:lnTo>
                <a:lnTo>
                  <a:pt x="11096" y="5037"/>
                </a:lnTo>
                <a:lnTo>
                  <a:pt x="11121" y="4940"/>
                </a:lnTo>
                <a:lnTo>
                  <a:pt x="11096" y="4842"/>
                </a:lnTo>
                <a:lnTo>
                  <a:pt x="11121" y="4745"/>
                </a:lnTo>
                <a:lnTo>
                  <a:pt x="11072" y="4648"/>
                </a:lnTo>
                <a:lnTo>
                  <a:pt x="10999" y="4551"/>
                </a:lnTo>
                <a:lnTo>
                  <a:pt x="10950" y="4526"/>
                </a:lnTo>
                <a:lnTo>
                  <a:pt x="10877" y="4526"/>
                </a:lnTo>
                <a:lnTo>
                  <a:pt x="10610" y="4502"/>
                </a:lnTo>
                <a:lnTo>
                  <a:pt x="10318" y="4453"/>
                </a:lnTo>
                <a:lnTo>
                  <a:pt x="10026" y="4429"/>
                </a:lnTo>
                <a:lnTo>
                  <a:pt x="9734" y="4380"/>
                </a:lnTo>
                <a:lnTo>
                  <a:pt x="9709" y="4283"/>
                </a:lnTo>
                <a:lnTo>
                  <a:pt x="9490" y="3942"/>
                </a:lnTo>
                <a:lnTo>
                  <a:pt x="9296" y="3602"/>
                </a:lnTo>
                <a:lnTo>
                  <a:pt x="9150" y="3334"/>
                </a:lnTo>
                <a:lnTo>
                  <a:pt x="9052" y="3212"/>
                </a:lnTo>
                <a:lnTo>
                  <a:pt x="8979" y="3164"/>
                </a:lnTo>
                <a:lnTo>
                  <a:pt x="8906" y="3139"/>
                </a:lnTo>
                <a:lnTo>
                  <a:pt x="8882" y="3139"/>
                </a:lnTo>
                <a:lnTo>
                  <a:pt x="8858" y="3091"/>
                </a:lnTo>
                <a:lnTo>
                  <a:pt x="8785" y="3066"/>
                </a:lnTo>
                <a:lnTo>
                  <a:pt x="8712" y="3042"/>
                </a:lnTo>
                <a:close/>
                <a:moveTo>
                  <a:pt x="14430" y="2507"/>
                </a:moveTo>
                <a:lnTo>
                  <a:pt x="14576" y="2531"/>
                </a:lnTo>
                <a:lnTo>
                  <a:pt x="14868" y="2531"/>
                </a:lnTo>
                <a:lnTo>
                  <a:pt x="15403" y="2580"/>
                </a:lnTo>
                <a:lnTo>
                  <a:pt x="15695" y="2604"/>
                </a:lnTo>
                <a:lnTo>
                  <a:pt x="15987" y="2604"/>
                </a:lnTo>
                <a:lnTo>
                  <a:pt x="15890" y="2945"/>
                </a:lnTo>
                <a:lnTo>
                  <a:pt x="15865" y="3310"/>
                </a:lnTo>
                <a:lnTo>
                  <a:pt x="15817" y="3675"/>
                </a:lnTo>
                <a:lnTo>
                  <a:pt x="15768" y="4015"/>
                </a:lnTo>
                <a:lnTo>
                  <a:pt x="15671" y="4599"/>
                </a:lnTo>
                <a:lnTo>
                  <a:pt x="15500" y="5159"/>
                </a:lnTo>
                <a:lnTo>
                  <a:pt x="15306" y="5718"/>
                </a:lnTo>
                <a:lnTo>
                  <a:pt x="15184" y="5986"/>
                </a:lnTo>
                <a:lnTo>
                  <a:pt x="15062" y="6254"/>
                </a:lnTo>
                <a:lnTo>
                  <a:pt x="14843" y="6594"/>
                </a:lnTo>
                <a:lnTo>
                  <a:pt x="14576" y="6935"/>
                </a:lnTo>
                <a:lnTo>
                  <a:pt x="14308" y="7227"/>
                </a:lnTo>
                <a:lnTo>
                  <a:pt x="14040" y="7543"/>
                </a:lnTo>
                <a:lnTo>
                  <a:pt x="13700" y="7860"/>
                </a:lnTo>
                <a:lnTo>
                  <a:pt x="13335" y="8127"/>
                </a:lnTo>
                <a:lnTo>
                  <a:pt x="13286" y="8152"/>
                </a:lnTo>
                <a:lnTo>
                  <a:pt x="13408" y="7641"/>
                </a:lnTo>
                <a:lnTo>
                  <a:pt x="13529" y="7251"/>
                </a:lnTo>
                <a:lnTo>
                  <a:pt x="13602" y="6862"/>
                </a:lnTo>
                <a:lnTo>
                  <a:pt x="13724" y="6059"/>
                </a:lnTo>
                <a:lnTo>
                  <a:pt x="13748" y="5937"/>
                </a:lnTo>
                <a:lnTo>
                  <a:pt x="13992" y="4624"/>
                </a:lnTo>
                <a:lnTo>
                  <a:pt x="14089" y="4088"/>
                </a:lnTo>
                <a:lnTo>
                  <a:pt x="14186" y="3553"/>
                </a:lnTo>
                <a:lnTo>
                  <a:pt x="14259" y="3018"/>
                </a:lnTo>
                <a:lnTo>
                  <a:pt x="14284" y="2507"/>
                </a:lnTo>
                <a:close/>
                <a:moveTo>
                  <a:pt x="2118" y="2482"/>
                </a:moveTo>
                <a:lnTo>
                  <a:pt x="2677" y="2507"/>
                </a:lnTo>
                <a:lnTo>
                  <a:pt x="3261" y="2555"/>
                </a:lnTo>
                <a:lnTo>
                  <a:pt x="3213" y="2750"/>
                </a:lnTo>
                <a:lnTo>
                  <a:pt x="3213" y="2945"/>
                </a:lnTo>
                <a:lnTo>
                  <a:pt x="3237" y="3310"/>
                </a:lnTo>
                <a:lnTo>
                  <a:pt x="3286" y="3699"/>
                </a:lnTo>
                <a:lnTo>
                  <a:pt x="3334" y="4064"/>
                </a:lnTo>
                <a:lnTo>
                  <a:pt x="3456" y="4842"/>
                </a:lnTo>
                <a:lnTo>
                  <a:pt x="3529" y="5305"/>
                </a:lnTo>
                <a:lnTo>
                  <a:pt x="3602" y="5791"/>
                </a:lnTo>
                <a:lnTo>
                  <a:pt x="3699" y="6254"/>
                </a:lnTo>
                <a:lnTo>
                  <a:pt x="3845" y="6716"/>
                </a:lnTo>
                <a:lnTo>
                  <a:pt x="3991" y="7154"/>
                </a:lnTo>
                <a:lnTo>
                  <a:pt x="4162" y="7592"/>
                </a:lnTo>
                <a:lnTo>
                  <a:pt x="4381" y="8030"/>
                </a:lnTo>
                <a:lnTo>
                  <a:pt x="4600" y="8444"/>
                </a:lnTo>
                <a:lnTo>
                  <a:pt x="4381" y="8346"/>
                </a:lnTo>
                <a:lnTo>
                  <a:pt x="4162" y="8225"/>
                </a:lnTo>
                <a:lnTo>
                  <a:pt x="3967" y="8103"/>
                </a:lnTo>
                <a:lnTo>
                  <a:pt x="3772" y="7933"/>
                </a:lnTo>
                <a:lnTo>
                  <a:pt x="3602" y="7762"/>
                </a:lnTo>
                <a:lnTo>
                  <a:pt x="3407" y="7568"/>
                </a:lnTo>
                <a:lnTo>
                  <a:pt x="3091" y="7130"/>
                </a:lnTo>
                <a:lnTo>
                  <a:pt x="2823" y="6692"/>
                </a:lnTo>
                <a:lnTo>
                  <a:pt x="2580" y="6229"/>
                </a:lnTo>
                <a:lnTo>
                  <a:pt x="2385" y="5767"/>
                </a:lnTo>
                <a:lnTo>
                  <a:pt x="2191" y="5305"/>
                </a:lnTo>
                <a:lnTo>
                  <a:pt x="1947" y="4624"/>
                </a:lnTo>
                <a:lnTo>
                  <a:pt x="1728" y="3918"/>
                </a:lnTo>
                <a:lnTo>
                  <a:pt x="1607" y="3480"/>
                </a:lnTo>
                <a:lnTo>
                  <a:pt x="1534" y="3042"/>
                </a:lnTo>
                <a:lnTo>
                  <a:pt x="1534" y="2920"/>
                </a:lnTo>
                <a:lnTo>
                  <a:pt x="1534" y="2799"/>
                </a:lnTo>
                <a:lnTo>
                  <a:pt x="1558" y="2677"/>
                </a:lnTo>
                <a:lnTo>
                  <a:pt x="1534" y="2555"/>
                </a:lnTo>
                <a:lnTo>
                  <a:pt x="1850" y="2507"/>
                </a:lnTo>
                <a:lnTo>
                  <a:pt x="2118" y="2482"/>
                </a:lnTo>
                <a:close/>
                <a:moveTo>
                  <a:pt x="1850" y="1996"/>
                </a:moveTo>
                <a:lnTo>
                  <a:pt x="1558" y="2044"/>
                </a:lnTo>
                <a:lnTo>
                  <a:pt x="1412" y="2069"/>
                </a:lnTo>
                <a:lnTo>
                  <a:pt x="1290" y="2142"/>
                </a:lnTo>
                <a:lnTo>
                  <a:pt x="1193" y="2215"/>
                </a:lnTo>
                <a:lnTo>
                  <a:pt x="1120" y="2336"/>
                </a:lnTo>
                <a:lnTo>
                  <a:pt x="1120" y="2409"/>
                </a:lnTo>
                <a:lnTo>
                  <a:pt x="1169" y="2482"/>
                </a:lnTo>
                <a:lnTo>
                  <a:pt x="1096" y="2604"/>
                </a:lnTo>
                <a:lnTo>
                  <a:pt x="1047" y="2750"/>
                </a:lnTo>
                <a:lnTo>
                  <a:pt x="1023" y="2945"/>
                </a:lnTo>
                <a:lnTo>
                  <a:pt x="1023" y="3139"/>
                </a:lnTo>
                <a:lnTo>
                  <a:pt x="1047" y="3358"/>
                </a:lnTo>
                <a:lnTo>
                  <a:pt x="1071" y="3577"/>
                </a:lnTo>
                <a:lnTo>
                  <a:pt x="1193" y="4064"/>
                </a:lnTo>
                <a:lnTo>
                  <a:pt x="1363" y="4551"/>
                </a:lnTo>
                <a:lnTo>
                  <a:pt x="1509" y="4988"/>
                </a:lnTo>
                <a:lnTo>
                  <a:pt x="1753" y="5597"/>
                </a:lnTo>
                <a:lnTo>
                  <a:pt x="1972" y="6132"/>
                </a:lnTo>
                <a:lnTo>
                  <a:pt x="2215" y="6692"/>
                </a:lnTo>
                <a:lnTo>
                  <a:pt x="2531" y="7227"/>
                </a:lnTo>
                <a:lnTo>
                  <a:pt x="2726" y="7495"/>
                </a:lnTo>
                <a:lnTo>
                  <a:pt x="2896" y="7762"/>
                </a:lnTo>
                <a:lnTo>
                  <a:pt x="3115" y="7981"/>
                </a:lnTo>
                <a:lnTo>
                  <a:pt x="3334" y="8200"/>
                </a:lnTo>
                <a:lnTo>
                  <a:pt x="3553" y="8395"/>
                </a:lnTo>
                <a:lnTo>
                  <a:pt x="3797" y="8565"/>
                </a:lnTo>
                <a:lnTo>
                  <a:pt x="4064" y="8711"/>
                </a:lnTo>
                <a:lnTo>
                  <a:pt x="4332" y="8833"/>
                </a:lnTo>
                <a:lnTo>
                  <a:pt x="4624" y="8882"/>
                </a:lnTo>
                <a:lnTo>
                  <a:pt x="4916" y="8930"/>
                </a:lnTo>
                <a:lnTo>
                  <a:pt x="4964" y="8906"/>
                </a:lnTo>
                <a:lnTo>
                  <a:pt x="5013" y="8906"/>
                </a:lnTo>
                <a:lnTo>
                  <a:pt x="5062" y="8833"/>
                </a:lnTo>
                <a:lnTo>
                  <a:pt x="5110" y="8736"/>
                </a:lnTo>
                <a:lnTo>
                  <a:pt x="5086" y="8663"/>
                </a:lnTo>
                <a:lnTo>
                  <a:pt x="5110" y="8590"/>
                </a:lnTo>
                <a:lnTo>
                  <a:pt x="5135" y="8492"/>
                </a:lnTo>
                <a:lnTo>
                  <a:pt x="5110" y="8322"/>
                </a:lnTo>
                <a:lnTo>
                  <a:pt x="5037" y="8152"/>
                </a:lnTo>
                <a:lnTo>
                  <a:pt x="4940" y="7957"/>
                </a:lnTo>
                <a:lnTo>
                  <a:pt x="4721" y="7568"/>
                </a:lnTo>
                <a:lnTo>
                  <a:pt x="4527" y="7276"/>
                </a:lnTo>
                <a:lnTo>
                  <a:pt x="4405" y="7032"/>
                </a:lnTo>
                <a:lnTo>
                  <a:pt x="4283" y="6740"/>
                </a:lnTo>
                <a:lnTo>
                  <a:pt x="4186" y="6448"/>
                </a:lnTo>
                <a:lnTo>
                  <a:pt x="4113" y="6156"/>
                </a:lnTo>
                <a:lnTo>
                  <a:pt x="4040" y="5864"/>
                </a:lnTo>
                <a:lnTo>
                  <a:pt x="3991" y="5572"/>
                </a:lnTo>
                <a:lnTo>
                  <a:pt x="3918" y="4964"/>
                </a:lnTo>
                <a:lnTo>
                  <a:pt x="3894" y="4672"/>
                </a:lnTo>
                <a:lnTo>
                  <a:pt x="3845" y="4380"/>
                </a:lnTo>
                <a:lnTo>
                  <a:pt x="3724" y="3796"/>
                </a:lnTo>
                <a:lnTo>
                  <a:pt x="3651" y="3480"/>
                </a:lnTo>
                <a:lnTo>
                  <a:pt x="3626" y="3188"/>
                </a:lnTo>
                <a:lnTo>
                  <a:pt x="3602" y="2896"/>
                </a:lnTo>
                <a:lnTo>
                  <a:pt x="3602" y="2580"/>
                </a:lnTo>
                <a:lnTo>
                  <a:pt x="3699" y="2555"/>
                </a:lnTo>
                <a:lnTo>
                  <a:pt x="3748" y="2507"/>
                </a:lnTo>
                <a:lnTo>
                  <a:pt x="3797" y="2409"/>
                </a:lnTo>
                <a:lnTo>
                  <a:pt x="3821" y="2336"/>
                </a:lnTo>
                <a:lnTo>
                  <a:pt x="3821" y="2263"/>
                </a:lnTo>
                <a:lnTo>
                  <a:pt x="3797" y="2190"/>
                </a:lnTo>
                <a:lnTo>
                  <a:pt x="3724" y="2117"/>
                </a:lnTo>
                <a:lnTo>
                  <a:pt x="3651" y="2093"/>
                </a:lnTo>
                <a:lnTo>
                  <a:pt x="2872" y="2020"/>
                </a:lnTo>
                <a:lnTo>
                  <a:pt x="2507" y="1996"/>
                </a:lnTo>
                <a:close/>
                <a:moveTo>
                  <a:pt x="16425" y="1558"/>
                </a:moveTo>
                <a:lnTo>
                  <a:pt x="16522" y="1582"/>
                </a:lnTo>
                <a:lnTo>
                  <a:pt x="16717" y="1679"/>
                </a:lnTo>
                <a:lnTo>
                  <a:pt x="16839" y="1801"/>
                </a:lnTo>
                <a:lnTo>
                  <a:pt x="16960" y="1971"/>
                </a:lnTo>
                <a:lnTo>
                  <a:pt x="17033" y="2166"/>
                </a:lnTo>
                <a:lnTo>
                  <a:pt x="17106" y="2385"/>
                </a:lnTo>
                <a:lnTo>
                  <a:pt x="17131" y="2628"/>
                </a:lnTo>
                <a:lnTo>
                  <a:pt x="17155" y="2872"/>
                </a:lnTo>
                <a:lnTo>
                  <a:pt x="17131" y="3407"/>
                </a:lnTo>
                <a:lnTo>
                  <a:pt x="17058" y="3918"/>
                </a:lnTo>
                <a:lnTo>
                  <a:pt x="16985" y="4356"/>
                </a:lnTo>
                <a:lnTo>
                  <a:pt x="16936" y="4672"/>
                </a:lnTo>
                <a:lnTo>
                  <a:pt x="16814" y="5134"/>
                </a:lnTo>
                <a:lnTo>
                  <a:pt x="16668" y="5572"/>
                </a:lnTo>
                <a:lnTo>
                  <a:pt x="16498" y="6010"/>
                </a:lnTo>
                <a:lnTo>
                  <a:pt x="16279" y="6424"/>
                </a:lnTo>
                <a:lnTo>
                  <a:pt x="16060" y="6838"/>
                </a:lnTo>
                <a:lnTo>
                  <a:pt x="15792" y="7227"/>
                </a:lnTo>
                <a:lnTo>
                  <a:pt x="15525" y="7592"/>
                </a:lnTo>
                <a:lnTo>
                  <a:pt x="15233" y="7957"/>
                </a:lnTo>
                <a:lnTo>
                  <a:pt x="15062" y="8127"/>
                </a:lnTo>
                <a:lnTo>
                  <a:pt x="14892" y="8298"/>
                </a:lnTo>
                <a:lnTo>
                  <a:pt x="14503" y="8614"/>
                </a:lnTo>
                <a:lnTo>
                  <a:pt x="14089" y="8906"/>
                </a:lnTo>
                <a:lnTo>
                  <a:pt x="13675" y="9149"/>
                </a:lnTo>
                <a:lnTo>
                  <a:pt x="13456" y="9247"/>
                </a:lnTo>
                <a:lnTo>
                  <a:pt x="13262" y="9320"/>
                </a:lnTo>
                <a:lnTo>
                  <a:pt x="12824" y="9441"/>
                </a:lnTo>
                <a:lnTo>
                  <a:pt x="12970" y="9076"/>
                </a:lnTo>
                <a:lnTo>
                  <a:pt x="13091" y="8760"/>
                </a:lnTo>
                <a:lnTo>
                  <a:pt x="13237" y="8711"/>
                </a:lnTo>
                <a:lnTo>
                  <a:pt x="13359" y="8663"/>
                </a:lnTo>
                <a:lnTo>
                  <a:pt x="13627" y="8492"/>
                </a:lnTo>
                <a:lnTo>
                  <a:pt x="13870" y="8298"/>
                </a:lnTo>
                <a:lnTo>
                  <a:pt x="14089" y="8127"/>
                </a:lnTo>
                <a:lnTo>
                  <a:pt x="14430" y="7787"/>
                </a:lnTo>
                <a:lnTo>
                  <a:pt x="14746" y="7446"/>
                </a:lnTo>
                <a:lnTo>
                  <a:pt x="15062" y="7057"/>
                </a:lnTo>
                <a:lnTo>
                  <a:pt x="15330" y="6667"/>
                </a:lnTo>
                <a:lnTo>
                  <a:pt x="15500" y="6424"/>
                </a:lnTo>
                <a:lnTo>
                  <a:pt x="15622" y="6156"/>
                </a:lnTo>
                <a:lnTo>
                  <a:pt x="15744" y="5889"/>
                </a:lnTo>
                <a:lnTo>
                  <a:pt x="15841" y="5597"/>
                </a:lnTo>
                <a:lnTo>
                  <a:pt x="16011" y="5013"/>
                </a:lnTo>
                <a:lnTo>
                  <a:pt x="16133" y="4429"/>
                </a:lnTo>
                <a:lnTo>
                  <a:pt x="16255" y="3894"/>
                </a:lnTo>
                <a:lnTo>
                  <a:pt x="16328" y="3334"/>
                </a:lnTo>
                <a:lnTo>
                  <a:pt x="16401" y="2896"/>
                </a:lnTo>
                <a:lnTo>
                  <a:pt x="16425" y="2677"/>
                </a:lnTo>
                <a:lnTo>
                  <a:pt x="16425" y="2580"/>
                </a:lnTo>
                <a:lnTo>
                  <a:pt x="16425" y="2482"/>
                </a:lnTo>
                <a:lnTo>
                  <a:pt x="16449" y="2409"/>
                </a:lnTo>
                <a:lnTo>
                  <a:pt x="16449" y="2336"/>
                </a:lnTo>
                <a:lnTo>
                  <a:pt x="16425" y="2288"/>
                </a:lnTo>
                <a:lnTo>
                  <a:pt x="16376" y="2215"/>
                </a:lnTo>
                <a:lnTo>
                  <a:pt x="16230" y="2166"/>
                </a:lnTo>
                <a:lnTo>
                  <a:pt x="16060" y="2117"/>
                </a:lnTo>
                <a:lnTo>
                  <a:pt x="15890" y="2093"/>
                </a:lnTo>
                <a:lnTo>
                  <a:pt x="15719" y="2069"/>
                </a:lnTo>
                <a:lnTo>
                  <a:pt x="14624" y="2069"/>
                </a:lnTo>
                <a:lnTo>
                  <a:pt x="14430" y="2093"/>
                </a:lnTo>
                <a:lnTo>
                  <a:pt x="14259" y="2142"/>
                </a:lnTo>
                <a:lnTo>
                  <a:pt x="14235" y="1606"/>
                </a:lnTo>
                <a:lnTo>
                  <a:pt x="14478" y="1679"/>
                </a:lnTo>
                <a:lnTo>
                  <a:pt x="14746" y="1704"/>
                </a:lnTo>
                <a:lnTo>
                  <a:pt x="15014" y="1679"/>
                </a:lnTo>
                <a:lnTo>
                  <a:pt x="15281" y="1655"/>
                </a:lnTo>
                <a:lnTo>
                  <a:pt x="15817" y="1582"/>
                </a:lnTo>
                <a:lnTo>
                  <a:pt x="16060" y="1558"/>
                </a:lnTo>
                <a:close/>
                <a:moveTo>
                  <a:pt x="12556" y="463"/>
                </a:moveTo>
                <a:lnTo>
                  <a:pt x="12337" y="536"/>
                </a:lnTo>
                <a:lnTo>
                  <a:pt x="12118" y="633"/>
                </a:lnTo>
                <a:lnTo>
                  <a:pt x="11948" y="755"/>
                </a:lnTo>
                <a:lnTo>
                  <a:pt x="11875" y="828"/>
                </a:lnTo>
                <a:lnTo>
                  <a:pt x="11826" y="925"/>
                </a:lnTo>
                <a:lnTo>
                  <a:pt x="11826" y="949"/>
                </a:lnTo>
                <a:lnTo>
                  <a:pt x="11851" y="974"/>
                </a:lnTo>
                <a:lnTo>
                  <a:pt x="12921" y="682"/>
                </a:lnTo>
                <a:lnTo>
                  <a:pt x="13505" y="560"/>
                </a:lnTo>
                <a:lnTo>
                  <a:pt x="13700" y="536"/>
                </a:lnTo>
                <a:lnTo>
                  <a:pt x="13797" y="536"/>
                </a:lnTo>
                <a:lnTo>
                  <a:pt x="13894" y="511"/>
                </a:lnTo>
                <a:lnTo>
                  <a:pt x="13894" y="511"/>
                </a:lnTo>
                <a:lnTo>
                  <a:pt x="13870" y="682"/>
                </a:lnTo>
                <a:lnTo>
                  <a:pt x="13748" y="730"/>
                </a:lnTo>
                <a:lnTo>
                  <a:pt x="13627" y="779"/>
                </a:lnTo>
                <a:lnTo>
                  <a:pt x="13383" y="876"/>
                </a:lnTo>
                <a:lnTo>
                  <a:pt x="13018" y="1022"/>
                </a:lnTo>
                <a:lnTo>
                  <a:pt x="12654" y="1144"/>
                </a:lnTo>
                <a:lnTo>
                  <a:pt x="12289" y="1266"/>
                </a:lnTo>
                <a:lnTo>
                  <a:pt x="11948" y="1412"/>
                </a:lnTo>
                <a:lnTo>
                  <a:pt x="11924" y="1436"/>
                </a:lnTo>
                <a:lnTo>
                  <a:pt x="11924" y="1460"/>
                </a:lnTo>
                <a:lnTo>
                  <a:pt x="11924" y="1485"/>
                </a:lnTo>
                <a:lnTo>
                  <a:pt x="12337" y="1485"/>
                </a:lnTo>
                <a:lnTo>
                  <a:pt x="12751" y="1412"/>
                </a:lnTo>
                <a:lnTo>
                  <a:pt x="13140" y="1314"/>
                </a:lnTo>
                <a:lnTo>
                  <a:pt x="13505" y="1193"/>
                </a:lnTo>
                <a:lnTo>
                  <a:pt x="13651" y="1120"/>
                </a:lnTo>
                <a:lnTo>
                  <a:pt x="13870" y="1047"/>
                </a:lnTo>
                <a:lnTo>
                  <a:pt x="13870" y="1047"/>
                </a:lnTo>
                <a:lnTo>
                  <a:pt x="13821" y="1290"/>
                </a:lnTo>
                <a:lnTo>
                  <a:pt x="13821" y="1339"/>
                </a:lnTo>
                <a:lnTo>
                  <a:pt x="13529" y="1387"/>
                </a:lnTo>
                <a:lnTo>
                  <a:pt x="13262" y="1460"/>
                </a:lnTo>
                <a:lnTo>
                  <a:pt x="12970" y="1558"/>
                </a:lnTo>
                <a:lnTo>
                  <a:pt x="12702" y="1631"/>
                </a:lnTo>
                <a:lnTo>
                  <a:pt x="12508" y="1679"/>
                </a:lnTo>
                <a:lnTo>
                  <a:pt x="12264" y="1728"/>
                </a:lnTo>
                <a:lnTo>
                  <a:pt x="12143" y="1777"/>
                </a:lnTo>
                <a:lnTo>
                  <a:pt x="12045" y="1825"/>
                </a:lnTo>
                <a:lnTo>
                  <a:pt x="11972" y="1898"/>
                </a:lnTo>
                <a:lnTo>
                  <a:pt x="11924" y="1971"/>
                </a:lnTo>
                <a:lnTo>
                  <a:pt x="11948" y="1996"/>
                </a:lnTo>
                <a:lnTo>
                  <a:pt x="12021" y="2069"/>
                </a:lnTo>
                <a:lnTo>
                  <a:pt x="12118" y="2093"/>
                </a:lnTo>
                <a:lnTo>
                  <a:pt x="12240" y="2093"/>
                </a:lnTo>
                <a:lnTo>
                  <a:pt x="12362" y="2069"/>
                </a:lnTo>
                <a:lnTo>
                  <a:pt x="12605" y="2020"/>
                </a:lnTo>
                <a:lnTo>
                  <a:pt x="12800" y="1971"/>
                </a:lnTo>
                <a:lnTo>
                  <a:pt x="13335" y="1874"/>
                </a:lnTo>
                <a:lnTo>
                  <a:pt x="13602" y="1801"/>
                </a:lnTo>
                <a:lnTo>
                  <a:pt x="13870" y="1704"/>
                </a:lnTo>
                <a:lnTo>
                  <a:pt x="13821" y="2020"/>
                </a:lnTo>
                <a:lnTo>
                  <a:pt x="13773" y="1996"/>
                </a:lnTo>
                <a:lnTo>
                  <a:pt x="13748" y="1971"/>
                </a:lnTo>
                <a:lnTo>
                  <a:pt x="13529" y="1971"/>
                </a:lnTo>
                <a:lnTo>
                  <a:pt x="13310" y="2069"/>
                </a:lnTo>
                <a:lnTo>
                  <a:pt x="12921" y="2263"/>
                </a:lnTo>
                <a:lnTo>
                  <a:pt x="12508" y="2458"/>
                </a:lnTo>
                <a:lnTo>
                  <a:pt x="12313" y="2604"/>
                </a:lnTo>
                <a:lnTo>
                  <a:pt x="12216" y="2677"/>
                </a:lnTo>
                <a:lnTo>
                  <a:pt x="12143" y="2750"/>
                </a:lnTo>
                <a:lnTo>
                  <a:pt x="12143" y="2774"/>
                </a:lnTo>
                <a:lnTo>
                  <a:pt x="12362" y="2774"/>
                </a:lnTo>
                <a:lnTo>
                  <a:pt x="12581" y="2701"/>
                </a:lnTo>
                <a:lnTo>
                  <a:pt x="12970" y="2555"/>
                </a:lnTo>
                <a:lnTo>
                  <a:pt x="13408" y="2409"/>
                </a:lnTo>
                <a:lnTo>
                  <a:pt x="13627" y="2312"/>
                </a:lnTo>
                <a:lnTo>
                  <a:pt x="13797" y="2215"/>
                </a:lnTo>
                <a:lnTo>
                  <a:pt x="13797" y="2458"/>
                </a:lnTo>
                <a:lnTo>
                  <a:pt x="13602" y="2531"/>
                </a:lnTo>
                <a:lnTo>
                  <a:pt x="13432" y="2604"/>
                </a:lnTo>
                <a:lnTo>
                  <a:pt x="13091" y="2774"/>
                </a:lnTo>
                <a:lnTo>
                  <a:pt x="12581" y="3018"/>
                </a:lnTo>
                <a:lnTo>
                  <a:pt x="12313" y="3164"/>
                </a:lnTo>
                <a:lnTo>
                  <a:pt x="12094" y="3358"/>
                </a:lnTo>
                <a:lnTo>
                  <a:pt x="12118" y="3383"/>
                </a:lnTo>
                <a:lnTo>
                  <a:pt x="12240" y="3383"/>
                </a:lnTo>
                <a:lnTo>
                  <a:pt x="12386" y="3358"/>
                </a:lnTo>
                <a:lnTo>
                  <a:pt x="12678" y="3261"/>
                </a:lnTo>
                <a:lnTo>
                  <a:pt x="13213" y="3042"/>
                </a:lnTo>
                <a:lnTo>
                  <a:pt x="13481" y="2945"/>
                </a:lnTo>
                <a:lnTo>
                  <a:pt x="13627" y="2896"/>
                </a:lnTo>
                <a:lnTo>
                  <a:pt x="13773" y="2823"/>
                </a:lnTo>
                <a:lnTo>
                  <a:pt x="13773" y="3164"/>
                </a:lnTo>
                <a:lnTo>
                  <a:pt x="13748" y="3285"/>
                </a:lnTo>
                <a:lnTo>
                  <a:pt x="13602" y="3285"/>
                </a:lnTo>
                <a:lnTo>
                  <a:pt x="13432" y="3358"/>
                </a:lnTo>
                <a:lnTo>
                  <a:pt x="13140" y="3529"/>
                </a:lnTo>
                <a:lnTo>
                  <a:pt x="12727" y="3748"/>
                </a:lnTo>
                <a:lnTo>
                  <a:pt x="12508" y="3894"/>
                </a:lnTo>
                <a:lnTo>
                  <a:pt x="12337" y="4040"/>
                </a:lnTo>
                <a:lnTo>
                  <a:pt x="12313" y="4064"/>
                </a:lnTo>
                <a:lnTo>
                  <a:pt x="12362" y="4064"/>
                </a:lnTo>
                <a:lnTo>
                  <a:pt x="12556" y="4015"/>
                </a:lnTo>
                <a:lnTo>
                  <a:pt x="12775" y="3942"/>
                </a:lnTo>
                <a:lnTo>
                  <a:pt x="13164" y="3748"/>
                </a:lnTo>
                <a:lnTo>
                  <a:pt x="13456" y="3650"/>
                </a:lnTo>
                <a:lnTo>
                  <a:pt x="13602" y="3577"/>
                </a:lnTo>
                <a:lnTo>
                  <a:pt x="13748" y="3480"/>
                </a:lnTo>
                <a:lnTo>
                  <a:pt x="13700" y="3796"/>
                </a:lnTo>
                <a:lnTo>
                  <a:pt x="13627" y="3772"/>
                </a:lnTo>
                <a:lnTo>
                  <a:pt x="13554" y="3796"/>
                </a:lnTo>
                <a:lnTo>
                  <a:pt x="13189" y="3967"/>
                </a:lnTo>
                <a:lnTo>
                  <a:pt x="12824" y="4137"/>
                </a:lnTo>
                <a:lnTo>
                  <a:pt x="12459" y="4332"/>
                </a:lnTo>
                <a:lnTo>
                  <a:pt x="12289" y="4453"/>
                </a:lnTo>
                <a:lnTo>
                  <a:pt x="12143" y="4575"/>
                </a:lnTo>
                <a:lnTo>
                  <a:pt x="12118" y="4624"/>
                </a:lnTo>
                <a:lnTo>
                  <a:pt x="12143" y="4648"/>
                </a:lnTo>
                <a:lnTo>
                  <a:pt x="12337" y="4672"/>
                </a:lnTo>
                <a:lnTo>
                  <a:pt x="12532" y="4648"/>
                </a:lnTo>
                <a:lnTo>
                  <a:pt x="12727" y="4599"/>
                </a:lnTo>
                <a:lnTo>
                  <a:pt x="12921" y="4502"/>
                </a:lnTo>
                <a:lnTo>
                  <a:pt x="13310" y="4307"/>
                </a:lnTo>
                <a:lnTo>
                  <a:pt x="13481" y="4210"/>
                </a:lnTo>
                <a:lnTo>
                  <a:pt x="13651" y="4137"/>
                </a:lnTo>
                <a:lnTo>
                  <a:pt x="13578" y="4502"/>
                </a:lnTo>
                <a:lnTo>
                  <a:pt x="13456" y="4526"/>
                </a:lnTo>
                <a:lnTo>
                  <a:pt x="13310" y="4551"/>
                </a:lnTo>
                <a:lnTo>
                  <a:pt x="13067" y="4672"/>
                </a:lnTo>
                <a:lnTo>
                  <a:pt x="12605" y="4915"/>
                </a:lnTo>
                <a:lnTo>
                  <a:pt x="12337" y="5013"/>
                </a:lnTo>
                <a:lnTo>
                  <a:pt x="12216" y="5086"/>
                </a:lnTo>
                <a:lnTo>
                  <a:pt x="12118" y="5159"/>
                </a:lnTo>
                <a:lnTo>
                  <a:pt x="12094" y="5207"/>
                </a:lnTo>
                <a:lnTo>
                  <a:pt x="12118" y="5256"/>
                </a:lnTo>
                <a:lnTo>
                  <a:pt x="12216" y="5305"/>
                </a:lnTo>
                <a:lnTo>
                  <a:pt x="12313" y="5353"/>
                </a:lnTo>
                <a:lnTo>
                  <a:pt x="12508" y="5353"/>
                </a:lnTo>
                <a:lnTo>
                  <a:pt x="12727" y="5280"/>
                </a:lnTo>
                <a:lnTo>
                  <a:pt x="12921" y="5207"/>
                </a:lnTo>
                <a:lnTo>
                  <a:pt x="13383" y="5013"/>
                </a:lnTo>
                <a:lnTo>
                  <a:pt x="13481" y="4964"/>
                </a:lnTo>
                <a:lnTo>
                  <a:pt x="13432" y="5280"/>
                </a:lnTo>
                <a:lnTo>
                  <a:pt x="13286" y="5305"/>
                </a:lnTo>
                <a:lnTo>
                  <a:pt x="13140" y="5353"/>
                </a:lnTo>
                <a:lnTo>
                  <a:pt x="12872" y="5499"/>
                </a:lnTo>
                <a:lnTo>
                  <a:pt x="12435" y="5645"/>
                </a:lnTo>
                <a:lnTo>
                  <a:pt x="12240" y="5743"/>
                </a:lnTo>
                <a:lnTo>
                  <a:pt x="12021" y="5840"/>
                </a:lnTo>
                <a:lnTo>
                  <a:pt x="12021" y="5864"/>
                </a:lnTo>
                <a:lnTo>
                  <a:pt x="12045" y="5889"/>
                </a:lnTo>
                <a:lnTo>
                  <a:pt x="12216" y="5913"/>
                </a:lnTo>
                <a:lnTo>
                  <a:pt x="12410" y="5889"/>
                </a:lnTo>
                <a:lnTo>
                  <a:pt x="12605" y="5840"/>
                </a:lnTo>
                <a:lnTo>
                  <a:pt x="12775" y="5791"/>
                </a:lnTo>
                <a:lnTo>
                  <a:pt x="13067" y="5694"/>
                </a:lnTo>
                <a:lnTo>
                  <a:pt x="13359" y="5572"/>
                </a:lnTo>
                <a:lnTo>
                  <a:pt x="13335" y="5694"/>
                </a:lnTo>
                <a:lnTo>
                  <a:pt x="13310" y="5913"/>
                </a:lnTo>
                <a:lnTo>
                  <a:pt x="13116" y="5937"/>
                </a:lnTo>
                <a:lnTo>
                  <a:pt x="12945" y="5986"/>
                </a:lnTo>
                <a:lnTo>
                  <a:pt x="12605" y="6108"/>
                </a:lnTo>
                <a:lnTo>
                  <a:pt x="12191" y="6254"/>
                </a:lnTo>
                <a:lnTo>
                  <a:pt x="11997" y="6351"/>
                </a:lnTo>
                <a:lnTo>
                  <a:pt x="11826" y="6473"/>
                </a:lnTo>
                <a:lnTo>
                  <a:pt x="11826" y="6497"/>
                </a:lnTo>
                <a:lnTo>
                  <a:pt x="11826" y="6521"/>
                </a:lnTo>
                <a:lnTo>
                  <a:pt x="12021" y="6497"/>
                </a:lnTo>
                <a:lnTo>
                  <a:pt x="12216" y="6448"/>
                </a:lnTo>
                <a:lnTo>
                  <a:pt x="12581" y="6327"/>
                </a:lnTo>
                <a:lnTo>
                  <a:pt x="12921" y="6229"/>
                </a:lnTo>
                <a:lnTo>
                  <a:pt x="13262" y="6132"/>
                </a:lnTo>
                <a:lnTo>
                  <a:pt x="13262" y="6132"/>
                </a:lnTo>
                <a:lnTo>
                  <a:pt x="13213" y="6327"/>
                </a:lnTo>
                <a:lnTo>
                  <a:pt x="13140" y="6351"/>
                </a:lnTo>
                <a:lnTo>
                  <a:pt x="12800" y="6546"/>
                </a:lnTo>
                <a:lnTo>
                  <a:pt x="12459" y="6740"/>
                </a:lnTo>
                <a:lnTo>
                  <a:pt x="12118" y="6935"/>
                </a:lnTo>
                <a:lnTo>
                  <a:pt x="11948" y="7057"/>
                </a:lnTo>
                <a:lnTo>
                  <a:pt x="11802" y="7178"/>
                </a:lnTo>
                <a:lnTo>
                  <a:pt x="11802" y="7227"/>
                </a:lnTo>
                <a:lnTo>
                  <a:pt x="11802" y="7251"/>
                </a:lnTo>
                <a:lnTo>
                  <a:pt x="11826" y="7251"/>
                </a:lnTo>
                <a:lnTo>
                  <a:pt x="12167" y="7203"/>
                </a:lnTo>
                <a:lnTo>
                  <a:pt x="12508" y="7081"/>
                </a:lnTo>
                <a:lnTo>
                  <a:pt x="12824" y="6935"/>
                </a:lnTo>
                <a:lnTo>
                  <a:pt x="13140" y="6789"/>
                </a:lnTo>
                <a:lnTo>
                  <a:pt x="13140" y="6789"/>
                </a:lnTo>
                <a:lnTo>
                  <a:pt x="13091" y="6984"/>
                </a:lnTo>
                <a:lnTo>
                  <a:pt x="12945" y="7081"/>
                </a:lnTo>
                <a:lnTo>
                  <a:pt x="12848" y="7130"/>
                </a:lnTo>
                <a:lnTo>
                  <a:pt x="12362" y="7495"/>
                </a:lnTo>
                <a:lnTo>
                  <a:pt x="11851" y="7860"/>
                </a:lnTo>
                <a:lnTo>
                  <a:pt x="11875" y="7884"/>
                </a:lnTo>
                <a:lnTo>
                  <a:pt x="11997" y="7908"/>
                </a:lnTo>
                <a:lnTo>
                  <a:pt x="12216" y="7908"/>
                </a:lnTo>
                <a:lnTo>
                  <a:pt x="12337" y="7860"/>
                </a:lnTo>
                <a:lnTo>
                  <a:pt x="12556" y="7762"/>
                </a:lnTo>
                <a:lnTo>
                  <a:pt x="12775" y="7616"/>
                </a:lnTo>
                <a:lnTo>
                  <a:pt x="12994" y="7470"/>
                </a:lnTo>
                <a:lnTo>
                  <a:pt x="12994" y="7470"/>
                </a:lnTo>
                <a:lnTo>
                  <a:pt x="12921" y="7762"/>
                </a:lnTo>
                <a:lnTo>
                  <a:pt x="12872" y="7762"/>
                </a:lnTo>
                <a:lnTo>
                  <a:pt x="12556" y="7957"/>
                </a:lnTo>
                <a:lnTo>
                  <a:pt x="12216" y="8103"/>
                </a:lnTo>
                <a:lnTo>
                  <a:pt x="12070" y="8176"/>
                </a:lnTo>
                <a:lnTo>
                  <a:pt x="11924" y="8273"/>
                </a:lnTo>
                <a:lnTo>
                  <a:pt x="11802" y="8371"/>
                </a:lnTo>
                <a:lnTo>
                  <a:pt x="11680" y="8492"/>
                </a:lnTo>
                <a:lnTo>
                  <a:pt x="11680" y="8541"/>
                </a:lnTo>
                <a:lnTo>
                  <a:pt x="11729" y="8565"/>
                </a:lnTo>
                <a:lnTo>
                  <a:pt x="11972" y="8517"/>
                </a:lnTo>
                <a:lnTo>
                  <a:pt x="12240" y="8468"/>
                </a:lnTo>
                <a:lnTo>
                  <a:pt x="12508" y="8371"/>
                </a:lnTo>
                <a:lnTo>
                  <a:pt x="12775" y="8273"/>
                </a:lnTo>
                <a:lnTo>
                  <a:pt x="12702" y="8419"/>
                </a:lnTo>
                <a:lnTo>
                  <a:pt x="12629" y="8590"/>
                </a:lnTo>
                <a:lnTo>
                  <a:pt x="12483" y="8614"/>
                </a:lnTo>
                <a:lnTo>
                  <a:pt x="12337" y="8687"/>
                </a:lnTo>
                <a:lnTo>
                  <a:pt x="12070" y="8784"/>
                </a:lnTo>
                <a:lnTo>
                  <a:pt x="11899" y="8857"/>
                </a:lnTo>
                <a:lnTo>
                  <a:pt x="11729" y="8955"/>
                </a:lnTo>
                <a:lnTo>
                  <a:pt x="11583" y="9052"/>
                </a:lnTo>
                <a:lnTo>
                  <a:pt x="11461" y="9198"/>
                </a:lnTo>
                <a:lnTo>
                  <a:pt x="11461" y="9222"/>
                </a:lnTo>
                <a:lnTo>
                  <a:pt x="11486" y="9222"/>
                </a:lnTo>
                <a:lnTo>
                  <a:pt x="11851" y="9174"/>
                </a:lnTo>
                <a:lnTo>
                  <a:pt x="12240" y="9101"/>
                </a:lnTo>
                <a:lnTo>
                  <a:pt x="12459" y="9028"/>
                </a:lnTo>
                <a:lnTo>
                  <a:pt x="12386" y="9174"/>
                </a:lnTo>
                <a:lnTo>
                  <a:pt x="12143" y="9271"/>
                </a:lnTo>
                <a:lnTo>
                  <a:pt x="11899" y="9344"/>
                </a:lnTo>
                <a:lnTo>
                  <a:pt x="11534" y="9466"/>
                </a:lnTo>
                <a:lnTo>
                  <a:pt x="11340" y="9563"/>
                </a:lnTo>
                <a:lnTo>
                  <a:pt x="11194" y="9660"/>
                </a:lnTo>
                <a:lnTo>
                  <a:pt x="11169" y="9685"/>
                </a:lnTo>
                <a:lnTo>
                  <a:pt x="11169" y="9733"/>
                </a:lnTo>
                <a:lnTo>
                  <a:pt x="11194" y="9758"/>
                </a:lnTo>
                <a:lnTo>
                  <a:pt x="11218" y="9782"/>
                </a:lnTo>
                <a:lnTo>
                  <a:pt x="11413" y="9831"/>
                </a:lnTo>
                <a:lnTo>
                  <a:pt x="11583" y="9806"/>
                </a:lnTo>
                <a:lnTo>
                  <a:pt x="11778" y="9758"/>
                </a:lnTo>
                <a:lnTo>
                  <a:pt x="11948" y="9709"/>
                </a:lnTo>
                <a:lnTo>
                  <a:pt x="11875" y="9782"/>
                </a:lnTo>
                <a:lnTo>
                  <a:pt x="11875" y="9879"/>
                </a:lnTo>
                <a:lnTo>
                  <a:pt x="11851" y="9879"/>
                </a:lnTo>
                <a:lnTo>
                  <a:pt x="11656" y="9928"/>
                </a:lnTo>
                <a:lnTo>
                  <a:pt x="11437" y="10001"/>
                </a:lnTo>
                <a:lnTo>
                  <a:pt x="11072" y="10147"/>
                </a:lnTo>
                <a:lnTo>
                  <a:pt x="10683" y="10293"/>
                </a:lnTo>
                <a:lnTo>
                  <a:pt x="10683" y="10317"/>
                </a:lnTo>
                <a:lnTo>
                  <a:pt x="10707" y="10342"/>
                </a:lnTo>
                <a:lnTo>
                  <a:pt x="10877" y="10317"/>
                </a:lnTo>
                <a:lnTo>
                  <a:pt x="11048" y="10317"/>
                </a:lnTo>
                <a:lnTo>
                  <a:pt x="11413" y="10220"/>
                </a:lnTo>
                <a:lnTo>
                  <a:pt x="11583" y="10171"/>
                </a:lnTo>
                <a:lnTo>
                  <a:pt x="11583" y="10171"/>
                </a:lnTo>
                <a:lnTo>
                  <a:pt x="11291" y="10463"/>
                </a:lnTo>
                <a:lnTo>
                  <a:pt x="11023" y="10536"/>
                </a:lnTo>
                <a:lnTo>
                  <a:pt x="10658" y="10585"/>
                </a:lnTo>
                <a:lnTo>
                  <a:pt x="10464" y="10634"/>
                </a:lnTo>
                <a:lnTo>
                  <a:pt x="10391" y="10682"/>
                </a:lnTo>
                <a:lnTo>
                  <a:pt x="10318" y="10731"/>
                </a:lnTo>
                <a:lnTo>
                  <a:pt x="10293" y="10755"/>
                </a:lnTo>
                <a:lnTo>
                  <a:pt x="10318" y="10804"/>
                </a:lnTo>
                <a:lnTo>
                  <a:pt x="10439" y="10853"/>
                </a:lnTo>
                <a:lnTo>
                  <a:pt x="10585" y="10877"/>
                </a:lnTo>
                <a:lnTo>
                  <a:pt x="10731" y="10877"/>
                </a:lnTo>
                <a:lnTo>
                  <a:pt x="10877" y="10853"/>
                </a:lnTo>
                <a:lnTo>
                  <a:pt x="10756" y="10926"/>
                </a:lnTo>
                <a:lnTo>
                  <a:pt x="10512" y="10999"/>
                </a:lnTo>
                <a:lnTo>
                  <a:pt x="10172" y="11047"/>
                </a:lnTo>
                <a:lnTo>
                  <a:pt x="10001" y="11096"/>
                </a:lnTo>
                <a:lnTo>
                  <a:pt x="9831" y="11169"/>
                </a:lnTo>
                <a:lnTo>
                  <a:pt x="9807" y="11218"/>
                </a:lnTo>
                <a:lnTo>
                  <a:pt x="9831" y="11242"/>
                </a:lnTo>
                <a:lnTo>
                  <a:pt x="9953" y="11315"/>
                </a:lnTo>
                <a:lnTo>
                  <a:pt x="10074" y="11339"/>
                </a:lnTo>
                <a:lnTo>
                  <a:pt x="9782" y="11461"/>
                </a:lnTo>
                <a:lnTo>
                  <a:pt x="9490" y="11534"/>
                </a:lnTo>
                <a:lnTo>
                  <a:pt x="9198" y="11607"/>
                </a:lnTo>
                <a:lnTo>
                  <a:pt x="8906" y="11656"/>
                </a:lnTo>
                <a:lnTo>
                  <a:pt x="8639" y="11680"/>
                </a:lnTo>
                <a:lnTo>
                  <a:pt x="8347" y="11680"/>
                </a:lnTo>
                <a:lnTo>
                  <a:pt x="8079" y="11656"/>
                </a:lnTo>
                <a:lnTo>
                  <a:pt x="7836" y="11607"/>
                </a:lnTo>
                <a:lnTo>
                  <a:pt x="7568" y="11534"/>
                </a:lnTo>
                <a:lnTo>
                  <a:pt x="7325" y="11437"/>
                </a:lnTo>
                <a:lnTo>
                  <a:pt x="7081" y="11315"/>
                </a:lnTo>
                <a:lnTo>
                  <a:pt x="6838" y="11193"/>
                </a:lnTo>
                <a:lnTo>
                  <a:pt x="6595" y="11047"/>
                </a:lnTo>
                <a:lnTo>
                  <a:pt x="6376" y="10901"/>
                </a:lnTo>
                <a:lnTo>
                  <a:pt x="6157" y="10731"/>
                </a:lnTo>
                <a:lnTo>
                  <a:pt x="5962" y="10536"/>
                </a:lnTo>
                <a:lnTo>
                  <a:pt x="5840" y="10390"/>
                </a:lnTo>
                <a:lnTo>
                  <a:pt x="5719" y="10220"/>
                </a:lnTo>
                <a:lnTo>
                  <a:pt x="5524" y="9904"/>
                </a:lnTo>
                <a:lnTo>
                  <a:pt x="5548" y="9782"/>
                </a:lnTo>
                <a:lnTo>
                  <a:pt x="5500" y="9660"/>
                </a:lnTo>
                <a:lnTo>
                  <a:pt x="5475" y="9612"/>
                </a:lnTo>
                <a:lnTo>
                  <a:pt x="5427" y="9563"/>
                </a:lnTo>
                <a:lnTo>
                  <a:pt x="5378" y="9539"/>
                </a:lnTo>
                <a:lnTo>
                  <a:pt x="5305" y="9539"/>
                </a:lnTo>
                <a:lnTo>
                  <a:pt x="4867" y="9441"/>
                </a:lnTo>
                <a:lnTo>
                  <a:pt x="4429" y="9320"/>
                </a:lnTo>
                <a:lnTo>
                  <a:pt x="4040" y="9174"/>
                </a:lnTo>
                <a:lnTo>
                  <a:pt x="3651" y="8955"/>
                </a:lnTo>
                <a:lnTo>
                  <a:pt x="3310" y="8711"/>
                </a:lnTo>
                <a:lnTo>
                  <a:pt x="2994" y="8444"/>
                </a:lnTo>
                <a:lnTo>
                  <a:pt x="2677" y="8152"/>
                </a:lnTo>
                <a:lnTo>
                  <a:pt x="2410" y="7811"/>
                </a:lnTo>
                <a:lnTo>
                  <a:pt x="2142" y="7470"/>
                </a:lnTo>
                <a:lnTo>
                  <a:pt x="1923" y="7081"/>
                </a:lnTo>
                <a:lnTo>
                  <a:pt x="1704" y="6716"/>
                </a:lnTo>
                <a:lnTo>
                  <a:pt x="1509" y="6302"/>
                </a:lnTo>
                <a:lnTo>
                  <a:pt x="1339" y="5913"/>
                </a:lnTo>
                <a:lnTo>
                  <a:pt x="1169" y="5499"/>
                </a:lnTo>
                <a:lnTo>
                  <a:pt x="1047" y="5086"/>
                </a:lnTo>
                <a:lnTo>
                  <a:pt x="925" y="4672"/>
                </a:lnTo>
                <a:lnTo>
                  <a:pt x="731" y="4040"/>
                </a:lnTo>
                <a:lnTo>
                  <a:pt x="560" y="3358"/>
                </a:lnTo>
                <a:lnTo>
                  <a:pt x="487" y="3018"/>
                </a:lnTo>
                <a:lnTo>
                  <a:pt x="463" y="2701"/>
                </a:lnTo>
                <a:lnTo>
                  <a:pt x="463" y="2361"/>
                </a:lnTo>
                <a:lnTo>
                  <a:pt x="512" y="2020"/>
                </a:lnTo>
                <a:lnTo>
                  <a:pt x="560" y="1923"/>
                </a:lnTo>
                <a:lnTo>
                  <a:pt x="609" y="1850"/>
                </a:lnTo>
                <a:lnTo>
                  <a:pt x="731" y="1679"/>
                </a:lnTo>
                <a:lnTo>
                  <a:pt x="877" y="1582"/>
                </a:lnTo>
                <a:lnTo>
                  <a:pt x="1071" y="1485"/>
                </a:lnTo>
                <a:lnTo>
                  <a:pt x="1266" y="1436"/>
                </a:lnTo>
                <a:lnTo>
                  <a:pt x="1485" y="1387"/>
                </a:lnTo>
                <a:lnTo>
                  <a:pt x="1874" y="1339"/>
                </a:lnTo>
                <a:lnTo>
                  <a:pt x="2215" y="1314"/>
                </a:lnTo>
                <a:lnTo>
                  <a:pt x="2580" y="1339"/>
                </a:lnTo>
                <a:lnTo>
                  <a:pt x="3115" y="1339"/>
                </a:lnTo>
                <a:lnTo>
                  <a:pt x="3286" y="1314"/>
                </a:lnTo>
                <a:lnTo>
                  <a:pt x="3383" y="1339"/>
                </a:lnTo>
                <a:lnTo>
                  <a:pt x="3456" y="1339"/>
                </a:lnTo>
                <a:lnTo>
                  <a:pt x="3553" y="1290"/>
                </a:lnTo>
                <a:lnTo>
                  <a:pt x="3578" y="1241"/>
                </a:lnTo>
                <a:lnTo>
                  <a:pt x="3578" y="1193"/>
                </a:lnTo>
                <a:lnTo>
                  <a:pt x="3602" y="1047"/>
                </a:lnTo>
                <a:lnTo>
                  <a:pt x="3602" y="876"/>
                </a:lnTo>
                <a:lnTo>
                  <a:pt x="3578" y="584"/>
                </a:lnTo>
                <a:lnTo>
                  <a:pt x="3894" y="536"/>
                </a:lnTo>
                <a:lnTo>
                  <a:pt x="4210" y="511"/>
                </a:lnTo>
                <a:lnTo>
                  <a:pt x="4867" y="511"/>
                </a:lnTo>
                <a:lnTo>
                  <a:pt x="5500" y="536"/>
                </a:lnTo>
                <a:lnTo>
                  <a:pt x="6132" y="536"/>
                </a:lnTo>
                <a:lnTo>
                  <a:pt x="7422" y="511"/>
                </a:lnTo>
                <a:lnTo>
                  <a:pt x="11315" y="511"/>
                </a:lnTo>
                <a:lnTo>
                  <a:pt x="11948" y="487"/>
                </a:lnTo>
                <a:lnTo>
                  <a:pt x="12556" y="463"/>
                </a:lnTo>
                <a:close/>
                <a:moveTo>
                  <a:pt x="9636" y="12069"/>
                </a:moveTo>
                <a:lnTo>
                  <a:pt x="9612" y="12118"/>
                </a:lnTo>
                <a:lnTo>
                  <a:pt x="9466" y="12167"/>
                </a:lnTo>
                <a:lnTo>
                  <a:pt x="9320" y="12240"/>
                </a:lnTo>
                <a:lnTo>
                  <a:pt x="9052" y="12386"/>
                </a:lnTo>
                <a:lnTo>
                  <a:pt x="8906" y="12483"/>
                </a:lnTo>
                <a:lnTo>
                  <a:pt x="8809" y="12580"/>
                </a:lnTo>
                <a:lnTo>
                  <a:pt x="8785" y="12629"/>
                </a:lnTo>
                <a:lnTo>
                  <a:pt x="8809" y="12702"/>
                </a:lnTo>
                <a:lnTo>
                  <a:pt x="8858" y="12751"/>
                </a:lnTo>
                <a:lnTo>
                  <a:pt x="9052" y="12751"/>
                </a:lnTo>
                <a:lnTo>
                  <a:pt x="9198" y="12702"/>
                </a:lnTo>
                <a:lnTo>
                  <a:pt x="9466" y="12580"/>
                </a:lnTo>
                <a:lnTo>
                  <a:pt x="9563" y="12556"/>
                </a:lnTo>
                <a:lnTo>
                  <a:pt x="9563" y="12678"/>
                </a:lnTo>
                <a:lnTo>
                  <a:pt x="9198" y="12872"/>
                </a:lnTo>
                <a:lnTo>
                  <a:pt x="8955" y="13018"/>
                </a:lnTo>
                <a:lnTo>
                  <a:pt x="8833" y="13115"/>
                </a:lnTo>
                <a:lnTo>
                  <a:pt x="8760" y="13237"/>
                </a:lnTo>
                <a:lnTo>
                  <a:pt x="8736" y="13261"/>
                </a:lnTo>
                <a:lnTo>
                  <a:pt x="8760" y="13310"/>
                </a:lnTo>
                <a:lnTo>
                  <a:pt x="8785" y="13334"/>
                </a:lnTo>
                <a:lnTo>
                  <a:pt x="8955" y="13334"/>
                </a:lnTo>
                <a:lnTo>
                  <a:pt x="9077" y="13286"/>
                </a:lnTo>
                <a:lnTo>
                  <a:pt x="9320" y="13188"/>
                </a:lnTo>
                <a:lnTo>
                  <a:pt x="9588" y="13042"/>
                </a:lnTo>
                <a:lnTo>
                  <a:pt x="9588" y="13213"/>
                </a:lnTo>
                <a:lnTo>
                  <a:pt x="9223" y="13383"/>
                </a:lnTo>
                <a:lnTo>
                  <a:pt x="9077" y="13480"/>
                </a:lnTo>
                <a:lnTo>
                  <a:pt x="8931" y="13578"/>
                </a:lnTo>
                <a:lnTo>
                  <a:pt x="8906" y="13626"/>
                </a:lnTo>
                <a:lnTo>
                  <a:pt x="8882" y="13675"/>
                </a:lnTo>
                <a:lnTo>
                  <a:pt x="8882" y="13797"/>
                </a:lnTo>
                <a:lnTo>
                  <a:pt x="8882" y="13821"/>
                </a:lnTo>
                <a:lnTo>
                  <a:pt x="8906" y="13845"/>
                </a:lnTo>
                <a:lnTo>
                  <a:pt x="9004" y="13845"/>
                </a:lnTo>
                <a:lnTo>
                  <a:pt x="9077" y="13821"/>
                </a:lnTo>
                <a:lnTo>
                  <a:pt x="9247" y="13748"/>
                </a:lnTo>
                <a:lnTo>
                  <a:pt x="9393" y="13675"/>
                </a:lnTo>
                <a:lnTo>
                  <a:pt x="9612" y="13578"/>
                </a:lnTo>
                <a:lnTo>
                  <a:pt x="9588" y="13602"/>
                </a:lnTo>
                <a:lnTo>
                  <a:pt x="9417" y="13699"/>
                </a:lnTo>
                <a:lnTo>
                  <a:pt x="9223" y="13845"/>
                </a:lnTo>
                <a:lnTo>
                  <a:pt x="9077" y="13991"/>
                </a:lnTo>
                <a:lnTo>
                  <a:pt x="8931" y="14162"/>
                </a:lnTo>
                <a:lnTo>
                  <a:pt x="8931" y="14186"/>
                </a:lnTo>
                <a:lnTo>
                  <a:pt x="8931" y="14210"/>
                </a:lnTo>
                <a:lnTo>
                  <a:pt x="8955" y="14235"/>
                </a:lnTo>
                <a:lnTo>
                  <a:pt x="8979" y="14235"/>
                </a:lnTo>
                <a:lnTo>
                  <a:pt x="9271" y="14137"/>
                </a:lnTo>
                <a:lnTo>
                  <a:pt x="9563" y="14016"/>
                </a:lnTo>
                <a:lnTo>
                  <a:pt x="9563" y="14259"/>
                </a:lnTo>
                <a:lnTo>
                  <a:pt x="9320" y="14405"/>
                </a:lnTo>
                <a:lnTo>
                  <a:pt x="9198" y="14454"/>
                </a:lnTo>
                <a:lnTo>
                  <a:pt x="9052" y="14551"/>
                </a:lnTo>
                <a:lnTo>
                  <a:pt x="8955" y="14648"/>
                </a:lnTo>
                <a:lnTo>
                  <a:pt x="8906" y="14697"/>
                </a:lnTo>
                <a:lnTo>
                  <a:pt x="8882" y="14770"/>
                </a:lnTo>
                <a:lnTo>
                  <a:pt x="8882" y="14819"/>
                </a:lnTo>
                <a:lnTo>
                  <a:pt x="8931" y="14843"/>
                </a:lnTo>
                <a:lnTo>
                  <a:pt x="9004" y="14867"/>
                </a:lnTo>
                <a:lnTo>
                  <a:pt x="9077" y="14843"/>
                </a:lnTo>
                <a:lnTo>
                  <a:pt x="9223" y="14819"/>
                </a:lnTo>
                <a:lnTo>
                  <a:pt x="9490" y="14673"/>
                </a:lnTo>
                <a:lnTo>
                  <a:pt x="9539" y="14648"/>
                </a:lnTo>
                <a:lnTo>
                  <a:pt x="9563" y="14940"/>
                </a:lnTo>
                <a:lnTo>
                  <a:pt x="9442" y="14965"/>
                </a:lnTo>
                <a:lnTo>
                  <a:pt x="9320" y="15038"/>
                </a:lnTo>
                <a:lnTo>
                  <a:pt x="9174" y="15159"/>
                </a:lnTo>
                <a:lnTo>
                  <a:pt x="9101" y="15232"/>
                </a:lnTo>
                <a:lnTo>
                  <a:pt x="9052" y="15281"/>
                </a:lnTo>
                <a:lnTo>
                  <a:pt x="9028" y="15305"/>
                </a:lnTo>
                <a:lnTo>
                  <a:pt x="9028" y="15354"/>
                </a:lnTo>
                <a:lnTo>
                  <a:pt x="9174" y="15354"/>
                </a:lnTo>
                <a:lnTo>
                  <a:pt x="9271" y="15330"/>
                </a:lnTo>
                <a:lnTo>
                  <a:pt x="9442" y="15257"/>
                </a:lnTo>
                <a:lnTo>
                  <a:pt x="9539" y="15208"/>
                </a:lnTo>
                <a:lnTo>
                  <a:pt x="9612" y="15159"/>
                </a:lnTo>
                <a:lnTo>
                  <a:pt x="9661" y="15208"/>
                </a:lnTo>
                <a:lnTo>
                  <a:pt x="9539" y="15281"/>
                </a:lnTo>
                <a:lnTo>
                  <a:pt x="9393" y="15378"/>
                </a:lnTo>
                <a:lnTo>
                  <a:pt x="9296" y="15500"/>
                </a:lnTo>
                <a:lnTo>
                  <a:pt x="9223" y="15622"/>
                </a:lnTo>
                <a:lnTo>
                  <a:pt x="9223" y="15646"/>
                </a:lnTo>
                <a:lnTo>
                  <a:pt x="9223" y="15695"/>
                </a:lnTo>
                <a:lnTo>
                  <a:pt x="9271" y="15743"/>
                </a:lnTo>
                <a:lnTo>
                  <a:pt x="9344" y="15768"/>
                </a:lnTo>
                <a:lnTo>
                  <a:pt x="9417" y="15768"/>
                </a:lnTo>
                <a:lnTo>
                  <a:pt x="9636" y="15670"/>
                </a:lnTo>
                <a:lnTo>
                  <a:pt x="9855" y="15573"/>
                </a:lnTo>
                <a:lnTo>
                  <a:pt x="10123" y="15500"/>
                </a:lnTo>
                <a:lnTo>
                  <a:pt x="10196" y="15524"/>
                </a:lnTo>
                <a:lnTo>
                  <a:pt x="10074" y="15573"/>
                </a:lnTo>
                <a:lnTo>
                  <a:pt x="9953" y="15670"/>
                </a:lnTo>
                <a:lnTo>
                  <a:pt x="9855" y="15768"/>
                </a:lnTo>
                <a:lnTo>
                  <a:pt x="9807" y="15865"/>
                </a:lnTo>
                <a:lnTo>
                  <a:pt x="9807" y="15938"/>
                </a:lnTo>
                <a:lnTo>
                  <a:pt x="9831" y="15987"/>
                </a:lnTo>
                <a:lnTo>
                  <a:pt x="9880" y="16035"/>
                </a:lnTo>
                <a:lnTo>
                  <a:pt x="9928" y="16035"/>
                </a:lnTo>
                <a:lnTo>
                  <a:pt x="10099" y="16011"/>
                </a:lnTo>
                <a:lnTo>
                  <a:pt x="10245" y="15962"/>
                </a:lnTo>
                <a:lnTo>
                  <a:pt x="10537" y="15841"/>
                </a:lnTo>
                <a:lnTo>
                  <a:pt x="10829" y="15768"/>
                </a:lnTo>
                <a:lnTo>
                  <a:pt x="10950" y="15743"/>
                </a:lnTo>
                <a:lnTo>
                  <a:pt x="11096" y="15670"/>
                </a:lnTo>
                <a:lnTo>
                  <a:pt x="11267" y="15719"/>
                </a:lnTo>
                <a:lnTo>
                  <a:pt x="11169" y="15743"/>
                </a:lnTo>
                <a:lnTo>
                  <a:pt x="11072" y="15768"/>
                </a:lnTo>
                <a:lnTo>
                  <a:pt x="10877" y="15865"/>
                </a:lnTo>
                <a:lnTo>
                  <a:pt x="10610" y="15987"/>
                </a:lnTo>
                <a:lnTo>
                  <a:pt x="10488" y="16060"/>
                </a:lnTo>
                <a:lnTo>
                  <a:pt x="10366" y="16157"/>
                </a:lnTo>
                <a:lnTo>
                  <a:pt x="10342" y="16230"/>
                </a:lnTo>
                <a:lnTo>
                  <a:pt x="10366" y="16303"/>
                </a:lnTo>
                <a:lnTo>
                  <a:pt x="10415" y="16352"/>
                </a:lnTo>
                <a:lnTo>
                  <a:pt x="10634" y="16352"/>
                </a:lnTo>
                <a:lnTo>
                  <a:pt x="10780" y="16303"/>
                </a:lnTo>
                <a:lnTo>
                  <a:pt x="11048" y="16181"/>
                </a:lnTo>
                <a:lnTo>
                  <a:pt x="11315" y="16084"/>
                </a:lnTo>
                <a:lnTo>
                  <a:pt x="11437" y="16011"/>
                </a:lnTo>
                <a:lnTo>
                  <a:pt x="11486" y="15962"/>
                </a:lnTo>
                <a:lnTo>
                  <a:pt x="11510" y="15889"/>
                </a:lnTo>
                <a:lnTo>
                  <a:pt x="11510" y="15841"/>
                </a:lnTo>
                <a:lnTo>
                  <a:pt x="11510" y="15816"/>
                </a:lnTo>
                <a:lnTo>
                  <a:pt x="11826" y="15962"/>
                </a:lnTo>
                <a:lnTo>
                  <a:pt x="11583" y="16035"/>
                </a:lnTo>
                <a:lnTo>
                  <a:pt x="11340" y="16108"/>
                </a:lnTo>
                <a:lnTo>
                  <a:pt x="11121" y="16230"/>
                </a:lnTo>
                <a:lnTo>
                  <a:pt x="11048" y="16303"/>
                </a:lnTo>
                <a:lnTo>
                  <a:pt x="10975" y="16376"/>
                </a:lnTo>
                <a:lnTo>
                  <a:pt x="10950" y="16449"/>
                </a:lnTo>
                <a:lnTo>
                  <a:pt x="10950" y="16522"/>
                </a:lnTo>
                <a:lnTo>
                  <a:pt x="10999" y="16571"/>
                </a:lnTo>
                <a:lnTo>
                  <a:pt x="11072" y="16571"/>
                </a:lnTo>
                <a:lnTo>
                  <a:pt x="11291" y="16473"/>
                </a:lnTo>
                <a:lnTo>
                  <a:pt x="11510" y="16376"/>
                </a:lnTo>
                <a:lnTo>
                  <a:pt x="11802" y="16279"/>
                </a:lnTo>
                <a:lnTo>
                  <a:pt x="12094" y="16206"/>
                </a:lnTo>
                <a:lnTo>
                  <a:pt x="12143" y="16181"/>
                </a:lnTo>
                <a:lnTo>
                  <a:pt x="12313" y="16303"/>
                </a:lnTo>
                <a:lnTo>
                  <a:pt x="12021" y="16352"/>
                </a:lnTo>
                <a:lnTo>
                  <a:pt x="11851" y="16376"/>
                </a:lnTo>
                <a:lnTo>
                  <a:pt x="11705" y="16425"/>
                </a:lnTo>
                <a:lnTo>
                  <a:pt x="11559" y="16498"/>
                </a:lnTo>
                <a:lnTo>
                  <a:pt x="11413" y="16571"/>
                </a:lnTo>
                <a:lnTo>
                  <a:pt x="11364" y="16619"/>
                </a:lnTo>
                <a:lnTo>
                  <a:pt x="11340" y="16668"/>
                </a:lnTo>
                <a:lnTo>
                  <a:pt x="11340" y="16717"/>
                </a:lnTo>
                <a:lnTo>
                  <a:pt x="11340" y="16765"/>
                </a:lnTo>
                <a:lnTo>
                  <a:pt x="11364" y="16814"/>
                </a:lnTo>
                <a:lnTo>
                  <a:pt x="11413" y="16863"/>
                </a:lnTo>
                <a:lnTo>
                  <a:pt x="11534" y="16863"/>
                </a:lnTo>
                <a:lnTo>
                  <a:pt x="11778" y="16790"/>
                </a:lnTo>
                <a:lnTo>
                  <a:pt x="12045" y="16717"/>
                </a:lnTo>
                <a:lnTo>
                  <a:pt x="12337" y="16692"/>
                </a:lnTo>
                <a:lnTo>
                  <a:pt x="12629" y="16644"/>
                </a:lnTo>
                <a:lnTo>
                  <a:pt x="12702" y="16741"/>
                </a:lnTo>
                <a:lnTo>
                  <a:pt x="12532" y="16814"/>
                </a:lnTo>
                <a:lnTo>
                  <a:pt x="12362" y="16887"/>
                </a:lnTo>
                <a:lnTo>
                  <a:pt x="11997" y="16984"/>
                </a:lnTo>
                <a:lnTo>
                  <a:pt x="11242" y="17106"/>
                </a:lnTo>
                <a:lnTo>
                  <a:pt x="10658" y="17203"/>
                </a:lnTo>
                <a:lnTo>
                  <a:pt x="10074" y="17252"/>
                </a:lnTo>
                <a:lnTo>
                  <a:pt x="9466" y="17276"/>
                </a:lnTo>
                <a:lnTo>
                  <a:pt x="7860" y="17276"/>
                </a:lnTo>
                <a:lnTo>
                  <a:pt x="7373" y="17228"/>
                </a:lnTo>
                <a:lnTo>
                  <a:pt x="6862" y="17179"/>
                </a:lnTo>
                <a:lnTo>
                  <a:pt x="5865" y="17057"/>
                </a:lnTo>
                <a:lnTo>
                  <a:pt x="4892" y="16863"/>
                </a:lnTo>
                <a:lnTo>
                  <a:pt x="4989" y="16668"/>
                </a:lnTo>
                <a:lnTo>
                  <a:pt x="5110" y="16522"/>
                </a:lnTo>
                <a:lnTo>
                  <a:pt x="5256" y="16376"/>
                </a:lnTo>
                <a:lnTo>
                  <a:pt x="5427" y="16254"/>
                </a:lnTo>
                <a:lnTo>
                  <a:pt x="5597" y="16157"/>
                </a:lnTo>
                <a:lnTo>
                  <a:pt x="5792" y="16060"/>
                </a:lnTo>
                <a:lnTo>
                  <a:pt x="6181" y="15914"/>
                </a:lnTo>
                <a:lnTo>
                  <a:pt x="6546" y="15768"/>
                </a:lnTo>
                <a:lnTo>
                  <a:pt x="6911" y="15622"/>
                </a:lnTo>
                <a:lnTo>
                  <a:pt x="7276" y="15476"/>
                </a:lnTo>
                <a:lnTo>
                  <a:pt x="7641" y="15354"/>
                </a:lnTo>
                <a:lnTo>
                  <a:pt x="7714" y="15330"/>
                </a:lnTo>
                <a:lnTo>
                  <a:pt x="7763" y="15281"/>
                </a:lnTo>
                <a:lnTo>
                  <a:pt x="7787" y="15257"/>
                </a:lnTo>
                <a:lnTo>
                  <a:pt x="7860" y="15159"/>
                </a:lnTo>
                <a:lnTo>
                  <a:pt x="7909" y="15086"/>
                </a:lnTo>
                <a:lnTo>
                  <a:pt x="7957" y="14892"/>
                </a:lnTo>
                <a:lnTo>
                  <a:pt x="7982" y="14697"/>
                </a:lnTo>
                <a:lnTo>
                  <a:pt x="8006" y="14478"/>
                </a:lnTo>
                <a:lnTo>
                  <a:pt x="8055" y="13894"/>
                </a:lnTo>
                <a:lnTo>
                  <a:pt x="8055" y="13286"/>
                </a:lnTo>
                <a:lnTo>
                  <a:pt x="8055" y="12726"/>
                </a:lnTo>
                <a:lnTo>
                  <a:pt x="8030" y="12434"/>
                </a:lnTo>
                <a:lnTo>
                  <a:pt x="7982" y="12167"/>
                </a:lnTo>
                <a:lnTo>
                  <a:pt x="8371" y="12191"/>
                </a:lnTo>
                <a:lnTo>
                  <a:pt x="8760" y="12191"/>
                </a:lnTo>
                <a:lnTo>
                  <a:pt x="9198" y="12167"/>
                </a:lnTo>
                <a:lnTo>
                  <a:pt x="9636" y="12069"/>
                </a:lnTo>
                <a:close/>
                <a:moveTo>
                  <a:pt x="12945" y="0"/>
                </a:moveTo>
                <a:lnTo>
                  <a:pt x="11705" y="49"/>
                </a:lnTo>
                <a:lnTo>
                  <a:pt x="7519" y="49"/>
                </a:lnTo>
                <a:lnTo>
                  <a:pt x="6132" y="73"/>
                </a:lnTo>
                <a:lnTo>
                  <a:pt x="5427" y="49"/>
                </a:lnTo>
                <a:lnTo>
                  <a:pt x="4697" y="49"/>
                </a:lnTo>
                <a:lnTo>
                  <a:pt x="3967" y="73"/>
                </a:lnTo>
                <a:lnTo>
                  <a:pt x="3626" y="98"/>
                </a:lnTo>
                <a:lnTo>
                  <a:pt x="3261" y="146"/>
                </a:lnTo>
                <a:lnTo>
                  <a:pt x="3213" y="171"/>
                </a:lnTo>
                <a:lnTo>
                  <a:pt x="3140" y="244"/>
                </a:lnTo>
                <a:lnTo>
                  <a:pt x="3115" y="292"/>
                </a:lnTo>
                <a:lnTo>
                  <a:pt x="3091" y="365"/>
                </a:lnTo>
                <a:lnTo>
                  <a:pt x="3164" y="1071"/>
                </a:lnTo>
                <a:lnTo>
                  <a:pt x="2994" y="998"/>
                </a:lnTo>
                <a:lnTo>
                  <a:pt x="2823" y="974"/>
                </a:lnTo>
                <a:lnTo>
                  <a:pt x="2434" y="949"/>
                </a:lnTo>
                <a:lnTo>
                  <a:pt x="2045" y="949"/>
                </a:lnTo>
                <a:lnTo>
                  <a:pt x="1728" y="974"/>
                </a:lnTo>
                <a:lnTo>
                  <a:pt x="1339" y="1022"/>
                </a:lnTo>
                <a:lnTo>
                  <a:pt x="1144" y="1047"/>
                </a:lnTo>
                <a:lnTo>
                  <a:pt x="974" y="1095"/>
                </a:lnTo>
                <a:lnTo>
                  <a:pt x="779" y="1168"/>
                </a:lnTo>
                <a:lnTo>
                  <a:pt x="609" y="1266"/>
                </a:lnTo>
                <a:lnTo>
                  <a:pt x="463" y="1387"/>
                </a:lnTo>
                <a:lnTo>
                  <a:pt x="317" y="1509"/>
                </a:lnTo>
                <a:lnTo>
                  <a:pt x="220" y="1679"/>
                </a:lnTo>
                <a:lnTo>
                  <a:pt x="122" y="1825"/>
                </a:lnTo>
                <a:lnTo>
                  <a:pt x="74" y="2020"/>
                </a:lnTo>
                <a:lnTo>
                  <a:pt x="25" y="2190"/>
                </a:lnTo>
                <a:lnTo>
                  <a:pt x="25" y="2385"/>
                </a:lnTo>
                <a:lnTo>
                  <a:pt x="1" y="2604"/>
                </a:lnTo>
                <a:lnTo>
                  <a:pt x="49" y="2993"/>
                </a:lnTo>
                <a:lnTo>
                  <a:pt x="98" y="3431"/>
                </a:lnTo>
                <a:lnTo>
                  <a:pt x="195" y="3821"/>
                </a:lnTo>
                <a:lnTo>
                  <a:pt x="414" y="4551"/>
                </a:lnTo>
                <a:lnTo>
                  <a:pt x="536" y="4988"/>
                </a:lnTo>
                <a:lnTo>
                  <a:pt x="682" y="5451"/>
                </a:lnTo>
                <a:lnTo>
                  <a:pt x="852" y="5913"/>
                </a:lnTo>
                <a:lnTo>
                  <a:pt x="1047" y="6351"/>
                </a:lnTo>
                <a:lnTo>
                  <a:pt x="1242" y="6789"/>
                </a:lnTo>
                <a:lnTo>
                  <a:pt x="1461" y="7203"/>
                </a:lnTo>
                <a:lnTo>
                  <a:pt x="1704" y="7616"/>
                </a:lnTo>
                <a:lnTo>
                  <a:pt x="1972" y="8006"/>
                </a:lnTo>
                <a:lnTo>
                  <a:pt x="2264" y="8371"/>
                </a:lnTo>
                <a:lnTo>
                  <a:pt x="2580" y="8687"/>
                </a:lnTo>
                <a:lnTo>
                  <a:pt x="2896" y="9003"/>
                </a:lnTo>
                <a:lnTo>
                  <a:pt x="3286" y="9271"/>
                </a:lnTo>
                <a:lnTo>
                  <a:pt x="3675" y="9514"/>
                </a:lnTo>
                <a:lnTo>
                  <a:pt x="4089" y="9709"/>
                </a:lnTo>
                <a:lnTo>
                  <a:pt x="4551" y="9879"/>
                </a:lnTo>
                <a:lnTo>
                  <a:pt x="5037" y="9977"/>
                </a:lnTo>
                <a:lnTo>
                  <a:pt x="5037" y="10098"/>
                </a:lnTo>
                <a:lnTo>
                  <a:pt x="5062" y="10196"/>
                </a:lnTo>
                <a:lnTo>
                  <a:pt x="5183" y="10415"/>
                </a:lnTo>
                <a:lnTo>
                  <a:pt x="5329" y="10634"/>
                </a:lnTo>
                <a:lnTo>
                  <a:pt x="5500" y="10828"/>
                </a:lnTo>
                <a:lnTo>
                  <a:pt x="5694" y="11023"/>
                </a:lnTo>
                <a:lnTo>
                  <a:pt x="5889" y="11169"/>
                </a:lnTo>
                <a:lnTo>
                  <a:pt x="6254" y="11437"/>
                </a:lnTo>
                <a:lnTo>
                  <a:pt x="6546" y="11631"/>
                </a:lnTo>
                <a:lnTo>
                  <a:pt x="6862" y="11802"/>
                </a:lnTo>
                <a:lnTo>
                  <a:pt x="7179" y="11948"/>
                </a:lnTo>
                <a:lnTo>
                  <a:pt x="7519" y="12045"/>
                </a:lnTo>
                <a:lnTo>
                  <a:pt x="7471" y="12313"/>
                </a:lnTo>
                <a:lnTo>
                  <a:pt x="7471" y="12580"/>
                </a:lnTo>
                <a:lnTo>
                  <a:pt x="7471" y="12872"/>
                </a:lnTo>
                <a:lnTo>
                  <a:pt x="7519" y="13115"/>
                </a:lnTo>
                <a:lnTo>
                  <a:pt x="7519" y="13407"/>
                </a:lnTo>
                <a:lnTo>
                  <a:pt x="7519" y="13724"/>
                </a:lnTo>
                <a:lnTo>
                  <a:pt x="7471" y="14308"/>
                </a:lnTo>
                <a:lnTo>
                  <a:pt x="7422" y="14624"/>
                </a:lnTo>
                <a:lnTo>
                  <a:pt x="7422" y="14770"/>
                </a:lnTo>
                <a:lnTo>
                  <a:pt x="7422" y="14916"/>
                </a:lnTo>
                <a:lnTo>
                  <a:pt x="7203" y="14965"/>
                </a:lnTo>
                <a:lnTo>
                  <a:pt x="6984" y="15013"/>
                </a:lnTo>
                <a:lnTo>
                  <a:pt x="6741" y="15086"/>
                </a:lnTo>
                <a:lnTo>
                  <a:pt x="6522" y="15184"/>
                </a:lnTo>
                <a:lnTo>
                  <a:pt x="6084" y="15378"/>
                </a:lnTo>
                <a:lnTo>
                  <a:pt x="5670" y="15549"/>
                </a:lnTo>
                <a:lnTo>
                  <a:pt x="5451" y="15646"/>
                </a:lnTo>
                <a:lnTo>
                  <a:pt x="5232" y="15743"/>
                </a:lnTo>
                <a:lnTo>
                  <a:pt x="5037" y="15889"/>
                </a:lnTo>
                <a:lnTo>
                  <a:pt x="4867" y="16011"/>
                </a:lnTo>
                <a:lnTo>
                  <a:pt x="4697" y="16181"/>
                </a:lnTo>
                <a:lnTo>
                  <a:pt x="4551" y="16376"/>
                </a:lnTo>
                <a:lnTo>
                  <a:pt x="4429" y="16571"/>
                </a:lnTo>
                <a:lnTo>
                  <a:pt x="4332" y="16814"/>
                </a:lnTo>
                <a:lnTo>
                  <a:pt x="4308" y="16887"/>
                </a:lnTo>
                <a:lnTo>
                  <a:pt x="4308" y="16936"/>
                </a:lnTo>
                <a:lnTo>
                  <a:pt x="4332" y="16984"/>
                </a:lnTo>
                <a:lnTo>
                  <a:pt x="4356" y="17033"/>
                </a:lnTo>
                <a:lnTo>
                  <a:pt x="4454" y="17106"/>
                </a:lnTo>
                <a:lnTo>
                  <a:pt x="4575" y="17130"/>
                </a:lnTo>
                <a:lnTo>
                  <a:pt x="4746" y="17252"/>
                </a:lnTo>
                <a:lnTo>
                  <a:pt x="4940" y="17374"/>
                </a:lnTo>
                <a:lnTo>
                  <a:pt x="5159" y="17447"/>
                </a:lnTo>
                <a:lnTo>
                  <a:pt x="5402" y="17495"/>
                </a:lnTo>
                <a:lnTo>
                  <a:pt x="5865" y="17568"/>
                </a:lnTo>
                <a:lnTo>
                  <a:pt x="6303" y="17617"/>
                </a:lnTo>
                <a:lnTo>
                  <a:pt x="6984" y="17714"/>
                </a:lnTo>
                <a:lnTo>
                  <a:pt x="7665" y="17763"/>
                </a:lnTo>
                <a:lnTo>
                  <a:pt x="8371" y="17787"/>
                </a:lnTo>
                <a:lnTo>
                  <a:pt x="9052" y="17812"/>
                </a:lnTo>
                <a:lnTo>
                  <a:pt x="9685" y="17787"/>
                </a:lnTo>
                <a:lnTo>
                  <a:pt x="10318" y="17739"/>
                </a:lnTo>
                <a:lnTo>
                  <a:pt x="10950" y="17690"/>
                </a:lnTo>
                <a:lnTo>
                  <a:pt x="11559" y="17593"/>
                </a:lnTo>
                <a:lnTo>
                  <a:pt x="11948" y="17520"/>
                </a:lnTo>
                <a:lnTo>
                  <a:pt x="12410" y="17447"/>
                </a:lnTo>
                <a:lnTo>
                  <a:pt x="12654" y="17398"/>
                </a:lnTo>
                <a:lnTo>
                  <a:pt x="12848" y="17301"/>
                </a:lnTo>
                <a:lnTo>
                  <a:pt x="13018" y="17203"/>
                </a:lnTo>
                <a:lnTo>
                  <a:pt x="13091" y="17130"/>
                </a:lnTo>
                <a:lnTo>
                  <a:pt x="13164" y="17057"/>
                </a:lnTo>
                <a:lnTo>
                  <a:pt x="13237" y="16984"/>
                </a:lnTo>
                <a:lnTo>
                  <a:pt x="13286" y="16911"/>
                </a:lnTo>
                <a:lnTo>
                  <a:pt x="13310" y="16814"/>
                </a:lnTo>
                <a:lnTo>
                  <a:pt x="13286" y="16692"/>
                </a:lnTo>
                <a:lnTo>
                  <a:pt x="13140" y="16400"/>
                </a:lnTo>
                <a:lnTo>
                  <a:pt x="12921" y="16157"/>
                </a:lnTo>
                <a:lnTo>
                  <a:pt x="12702" y="15914"/>
                </a:lnTo>
                <a:lnTo>
                  <a:pt x="12435" y="15719"/>
                </a:lnTo>
                <a:lnTo>
                  <a:pt x="12167" y="15549"/>
                </a:lnTo>
                <a:lnTo>
                  <a:pt x="11851" y="15403"/>
                </a:lnTo>
                <a:lnTo>
                  <a:pt x="11559" y="15281"/>
                </a:lnTo>
                <a:lnTo>
                  <a:pt x="11242" y="15184"/>
                </a:lnTo>
                <a:lnTo>
                  <a:pt x="10780" y="15062"/>
                </a:lnTo>
                <a:lnTo>
                  <a:pt x="10439" y="15013"/>
                </a:lnTo>
                <a:lnTo>
                  <a:pt x="10123" y="14965"/>
                </a:lnTo>
                <a:lnTo>
                  <a:pt x="10147" y="14746"/>
                </a:lnTo>
                <a:lnTo>
                  <a:pt x="10123" y="14502"/>
                </a:lnTo>
                <a:lnTo>
                  <a:pt x="10123" y="14259"/>
                </a:lnTo>
                <a:lnTo>
                  <a:pt x="10099" y="14089"/>
                </a:lnTo>
                <a:lnTo>
                  <a:pt x="10123" y="13529"/>
                </a:lnTo>
                <a:lnTo>
                  <a:pt x="10099" y="12945"/>
                </a:lnTo>
                <a:lnTo>
                  <a:pt x="10099" y="12434"/>
                </a:lnTo>
                <a:lnTo>
                  <a:pt x="10074" y="12191"/>
                </a:lnTo>
                <a:lnTo>
                  <a:pt x="10050" y="12069"/>
                </a:lnTo>
                <a:lnTo>
                  <a:pt x="10001" y="11948"/>
                </a:lnTo>
                <a:lnTo>
                  <a:pt x="10391" y="11777"/>
                </a:lnTo>
                <a:lnTo>
                  <a:pt x="10756" y="11583"/>
                </a:lnTo>
                <a:lnTo>
                  <a:pt x="11096" y="11364"/>
                </a:lnTo>
                <a:lnTo>
                  <a:pt x="11413" y="11096"/>
                </a:lnTo>
                <a:lnTo>
                  <a:pt x="11851" y="10707"/>
                </a:lnTo>
                <a:lnTo>
                  <a:pt x="12118" y="10463"/>
                </a:lnTo>
                <a:lnTo>
                  <a:pt x="12240" y="10317"/>
                </a:lnTo>
                <a:lnTo>
                  <a:pt x="12337" y="10196"/>
                </a:lnTo>
                <a:lnTo>
                  <a:pt x="12508" y="10001"/>
                </a:lnTo>
                <a:lnTo>
                  <a:pt x="12897" y="9879"/>
                </a:lnTo>
                <a:lnTo>
                  <a:pt x="13286" y="9782"/>
                </a:lnTo>
                <a:lnTo>
                  <a:pt x="13675" y="9660"/>
                </a:lnTo>
                <a:lnTo>
                  <a:pt x="13870" y="9587"/>
                </a:lnTo>
                <a:lnTo>
                  <a:pt x="14040" y="9490"/>
                </a:lnTo>
                <a:lnTo>
                  <a:pt x="14478" y="9222"/>
                </a:lnTo>
                <a:lnTo>
                  <a:pt x="14916" y="8906"/>
                </a:lnTo>
                <a:lnTo>
                  <a:pt x="15306" y="8565"/>
                </a:lnTo>
                <a:lnTo>
                  <a:pt x="15646" y="8176"/>
                </a:lnTo>
                <a:lnTo>
                  <a:pt x="15963" y="7787"/>
                </a:lnTo>
                <a:lnTo>
                  <a:pt x="16255" y="7397"/>
                </a:lnTo>
                <a:lnTo>
                  <a:pt x="16522" y="6959"/>
                </a:lnTo>
                <a:lnTo>
                  <a:pt x="16766" y="6521"/>
                </a:lnTo>
                <a:lnTo>
                  <a:pt x="16960" y="6083"/>
                </a:lnTo>
                <a:lnTo>
                  <a:pt x="17155" y="5621"/>
                </a:lnTo>
                <a:lnTo>
                  <a:pt x="17301" y="5134"/>
                </a:lnTo>
                <a:lnTo>
                  <a:pt x="17398" y="4648"/>
                </a:lnTo>
                <a:lnTo>
                  <a:pt x="17544" y="3869"/>
                </a:lnTo>
                <a:lnTo>
                  <a:pt x="17593" y="3431"/>
                </a:lnTo>
                <a:lnTo>
                  <a:pt x="17617" y="2993"/>
                </a:lnTo>
                <a:lnTo>
                  <a:pt x="17593" y="2555"/>
                </a:lnTo>
                <a:lnTo>
                  <a:pt x="17569" y="2361"/>
                </a:lnTo>
                <a:lnTo>
                  <a:pt x="17520" y="2142"/>
                </a:lnTo>
                <a:lnTo>
                  <a:pt x="17447" y="1947"/>
                </a:lnTo>
                <a:lnTo>
                  <a:pt x="17374" y="1777"/>
                </a:lnTo>
                <a:lnTo>
                  <a:pt x="17277" y="1606"/>
                </a:lnTo>
                <a:lnTo>
                  <a:pt x="17131" y="1460"/>
                </a:lnTo>
                <a:lnTo>
                  <a:pt x="17009" y="1339"/>
                </a:lnTo>
                <a:lnTo>
                  <a:pt x="16863" y="1241"/>
                </a:lnTo>
                <a:lnTo>
                  <a:pt x="16693" y="1168"/>
                </a:lnTo>
                <a:lnTo>
                  <a:pt x="16547" y="1120"/>
                </a:lnTo>
                <a:lnTo>
                  <a:pt x="16376" y="1095"/>
                </a:lnTo>
                <a:lnTo>
                  <a:pt x="16206" y="1095"/>
                </a:lnTo>
                <a:lnTo>
                  <a:pt x="15841" y="1120"/>
                </a:lnTo>
                <a:lnTo>
                  <a:pt x="15476" y="1168"/>
                </a:lnTo>
                <a:lnTo>
                  <a:pt x="15087" y="1241"/>
                </a:lnTo>
                <a:lnTo>
                  <a:pt x="14868" y="1266"/>
                </a:lnTo>
                <a:lnTo>
                  <a:pt x="14478" y="1266"/>
                </a:lnTo>
                <a:lnTo>
                  <a:pt x="14308" y="1217"/>
                </a:lnTo>
                <a:lnTo>
                  <a:pt x="14332" y="755"/>
                </a:lnTo>
                <a:lnTo>
                  <a:pt x="14357" y="292"/>
                </a:lnTo>
                <a:lnTo>
                  <a:pt x="14357" y="219"/>
                </a:lnTo>
                <a:lnTo>
                  <a:pt x="14332" y="146"/>
                </a:lnTo>
                <a:lnTo>
                  <a:pt x="14259" y="98"/>
                </a:lnTo>
                <a:lnTo>
                  <a:pt x="14186" y="73"/>
                </a:lnTo>
                <a:lnTo>
                  <a:pt x="13894" y="25"/>
                </a:lnTo>
                <a:lnTo>
                  <a:pt x="13578"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70" name="Shape 170"/>
        <p:cNvGrpSpPr/>
        <p:nvPr/>
      </p:nvGrpSpPr>
      <p:grpSpPr>
        <a:xfrm>
          <a:off x="0" y="0"/>
          <a:ext cx="0" cy="0"/>
          <a:chOff x="0" y="0"/>
          <a:chExt cx="0" cy="0"/>
        </a:xfrm>
      </p:grpSpPr>
      <p:sp>
        <p:nvSpPr>
          <p:cNvPr id="171" name="Google Shape;171;p28"/>
          <p:cNvSpPr txBox="1"/>
          <p:nvPr>
            <p:ph type="title"/>
          </p:nvPr>
        </p:nvSpPr>
        <p:spPr>
          <a:xfrm>
            <a:off x="98250" y="174200"/>
            <a:ext cx="8826600" cy="803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b="1" lang="en-GB" sz="2000"/>
              <a:t>Parents - Finding the right environment</a:t>
            </a:r>
            <a:endParaRPr b="1" sz="2000"/>
          </a:p>
        </p:txBody>
      </p:sp>
      <p:sp>
        <p:nvSpPr>
          <p:cNvPr id="172" name="Google Shape;172;p28"/>
          <p:cNvSpPr txBox="1"/>
          <p:nvPr/>
        </p:nvSpPr>
        <p:spPr>
          <a:xfrm>
            <a:off x="151500" y="1301200"/>
            <a:ext cx="8826600" cy="5356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200"/>
              <a:t>Get your child to switch off their mobile phone and allow them access to the internet only for revision sites. Social networking sites really should be discouraged as chatting can very easily lead to hours of valuable revision time being lost. Quick catch ups if absolutely essential should be planned during scheduled breaks only.</a:t>
            </a:r>
            <a:endParaRPr sz="1200"/>
          </a:p>
          <a:p>
            <a:pPr indent="0" lvl="0" marL="0" rtl="0" algn="l">
              <a:spcBef>
                <a:spcPts val="0"/>
              </a:spcBef>
              <a:spcAft>
                <a:spcPts val="0"/>
              </a:spcAft>
              <a:buNone/>
            </a:pPr>
            <a:r>
              <a:rPr lang="en-GB" sz="1100"/>
              <a:t>					</a:t>
            </a:r>
            <a:endParaRPr sz="1100"/>
          </a:p>
          <a:p>
            <a:pPr indent="0" lvl="0" marL="0" rtl="0" algn="l">
              <a:spcBef>
                <a:spcPts val="0"/>
              </a:spcBef>
              <a:spcAft>
                <a:spcPts val="0"/>
              </a:spcAft>
              <a:buNone/>
            </a:pPr>
            <a:r>
              <a:rPr lang="en-GB" sz="1200"/>
              <a:t>Ensure that he or she is working in a nice quiet room. If possible, ensure that the workspace has:</a:t>
            </a:r>
            <a:endParaRPr sz="1200"/>
          </a:p>
          <a:p>
            <a:pPr indent="0" lvl="0" marL="0" rtl="0" algn="l">
              <a:spcBef>
                <a:spcPts val="0"/>
              </a:spcBef>
              <a:spcAft>
                <a:spcPts val="0"/>
              </a:spcAft>
              <a:buNone/>
            </a:pPr>
            <a:r>
              <a:t/>
            </a:r>
            <a:endParaRPr sz="1200"/>
          </a:p>
          <a:p>
            <a:pPr indent="0" lvl="0" marL="0" rtl="0" algn="l">
              <a:spcBef>
                <a:spcPts val="0"/>
              </a:spcBef>
              <a:spcAft>
                <a:spcPts val="0"/>
              </a:spcAft>
              <a:buNone/>
            </a:pPr>
            <a:r>
              <a:rPr lang="en-GB" sz="1100"/>
              <a:t>					</a:t>
            </a:r>
            <a:endParaRPr sz="1100"/>
          </a:p>
          <a:p>
            <a:pPr indent="-304800" lvl="0" marL="457200" rtl="0" algn="l">
              <a:lnSpc>
                <a:spcPct val="150000"/>
              </a:lnSpc>
              <a:spcBef>
                <a:spcPts val="0"/>
              </a:spcBef>
              <a:spcAft>
                <a:spcPts val="0"/>
              </a:spcAft>
              <a:buSzPts val="1200"/>
              <a:buChar char="➔"/>
            </a:pPr>
            <a:r>
              <a:rPr lang="en-GB" sz="1200"/>
              <a:t>plenty of fresh air</a:t>
            </a:r>
            <a:endParaRPr sz="1200"/>
          </a:p>
          <a:p>
            <a:pPr indent="-304800" lvl="0" marL="457200" rtl="0" algn="l">
              <a:lnSpc>
                <a:spcPct val="150000"/>
              </a:lnSpc>
              <a:spcBef>
                <a:spcPts val="0"/>
              </a:spcBef>
              <a:spcAft>
                <a:spcPts val="0"/>
              </a:spcAft>
              <a:buSzPts val="1200"/>
              <a:buChar char="➔"/>
            </a:pPr>
            <a:r>
              <a:rPr lang="en-GB" sz="1200"/>
              <a:t>natural light and a desk lamp</a:t>
            </a:r>
            <a:endParaRPr sz="1200"/>
          </a:p>
          <a:p>
            <a:pPr indent="-304800" lvl="0" marL="457200" rtl="0" algn="l">
              <a:lnSpc>
                <a:spcPct val="150000"/>
              </a:lnSpc>
              <a:spcBef>
                <a:spcPts val="0"/>
              </a:spcBef>
              <a:spcAft>
                <a:spcPts val="0"/>
              </a:spcAft>
              <a:buSzPts val="1200"/>
              <a:buChar char="➔"/>
            </a:pPr>
            <a:r>
              <a:rPr lang="en-GB" sz="1200"/>
              <a:t>desk space that is large, but not in front of the window </a:t>
            </a:r>
            <a:endParaRPr sz="1200"/>
          </a:p>
          <a:p>
            <a:pPr indent="-304800" lvl="0" marL="457200" rtl="0" algn="l">
              <a:lnSpc>
                <a:spcPct val="150000"/>
              </a:lnSpc>
              <a:spcBef>
                <a:spcPts val="0"/>
              </a:spcBef>
              <a:spcAft>
                <a:spcPts val="0"/>
              </a:spcAft>
              <a:buSzPts val="1200"/>
              <a:buChar char="➔"/>
            </a:pPr>
            <a:r>
              <a:rPr lang="en-GB" sz="1200"/>
              <a:t>near a radiator</a:t>
            </a:r>
            <a:endParaRPr sz="1200"/>
          </a:p>
          <a:p>
            <a:pPr indent="-304800" lvl="0" marL="457200" rtl="0" algn="l">
              <a:lnSpc>
                <a:spcPct val="150000"/>
              </a:lnSpc>
              <a:spcBef>
                <a:spcPts val="0"/>
              </a:spcBef>
              <a:spcAft>
                <a:spcPts val="0"/>
              </a:spcAft>
              <a:buSzPts val="1200"/>
              <a:buChar char="➔"/>
            </a:pPr>
            <a:r>
              <a:rPr lang="en-GB" sz="1200"/>
              <a:t>resources/equipment nearby</a:t>
            </a:r>
            <a:endParaRPr sz="1200"/>
          </a:p>
          <a:p>
            <a:pPr indent="-304800" lvl="0" marL="457200" rtl="0" algn="l">
              <a:lnSpc>
                <a:spcPct val="150000"/>
              </a:lnSpc>
              <a:spcBef>
                <a:spcPts val="0"/>
              </a:spcBef>
              <a:spcAft>
                <a:spcPts val="0"/>
              </a:spcAft>
              <a:buSzPts val="1200"/>
              <a:buChar char="➔"/>
            </a:pPr>
            <a:r>
              <a:rPr lang="en-GB" sz="1200"/>
              <a:t>a good chair</a:t>
            </a:r>
            <a:endParaRPr sz="1200"/>
          </a:p>
          <a:p>
            <a:pPr indent="-304800" lvl="0" marL="457200" rtl="0" algn="l">
              <a:lnSpc>
                <a:spcPct val="150000"/>
              </a:lnSpc>
              <a:spcBef>
                <a:spcPts val="0"/>
              </a:spcBef>
              <a:spcAft>
                <a:spcPts val="0"/>
              </a:spcAft>
              <a:buSzPts val="1200"/>
              <a:buChar char="➔"/>
            </a:pPr>
            <a:r>
              <a:rPr lang="en-GB" sz="1200"/>
              <a:t>timetables and plans on a notice board </a:t>
            </a:r>
            <a:endParaRPr sz="1200"/>
          </a:p>
          <a:p>
            <a:pPr indent="0" lvl="0" marL="0" rtl="0" algn="l">
              <a:spcBef>
                <a:spcPts val="0"/>
              </a:spcBef>
              <a:spcAft>
                <a:spcPts val="0"/>
              </a:spcAft>
              <a:buNone/>
            </a:pPr>
            <a:r>
              <a:rPr lang="en-GB" sz="1100"/>
              <a:t>				</a:t>
            </a:r>
            <a:endParaRPr sz="1100"/>
          </a:p>
          <a:p>
            <a:pPr indent="0" lvl="0" marL="0" rtl="0" algn="l">
              <a:spcBef>
                <a:spcPts val="0"/>
              </a:spcBef>
              <a:spcAft>
                <a:spcPts val="0"/>
              </a:spcAft>
              <a:buNone/>
            </a:pPr>
            <a:r>
              <a:rPr lang="en-GB" sz="1100"/>
              <a:t>			</a:t>
            </a:r>
            <a:endParaRPr sz="1100"/>
          </a:p>
          <a:p>
            <a:pPr indent="0" lvl="0" marL="0" rtl="0" algn="l">
              <a:spcBef>
                <a:spcPts val="0"/>
              </a:spcBef>
              <a:spcAft>
                <a:spcPts val="0"/>
              </a:spcAft>
              <a:buNone/>
            </a:pPr>
            <a:r>
              <a:rPr lang="en-GB" sz="1100"/>
              <a:t>		</a:t>
            </a:r>
            <a:endParaRPr sz="1100"/>
          </a:p>
          <a:p>
            <a:pPr indent="0" lvl="0" marL="0" rtl="0" algn="l">
              <a:spcBef>
                <a:spcPts val="0"/>
              </a:spcBef>
              <a:spcAft>
                <a:spcPts val="0"/>
              </a:spcAft>
              <a:buNone/>
            </a:pPr>
            <a:r>
              <a:t/>
            </a:r>
            <a:endParaRPr sz="1200"/>
          </a:p>
        </p:txBody>
      </p:sp>
      <p:pic>
        <p:nvPicPr>
          <p:cNvPr id="173" name="Google Shape;173;p28"/>
          <p:cNvPicPr preferRelativeResize="0"/>
          <p:nvPr/>
        </p:nvPicPr>
        <p:blipFill>
          <a:blip r:embed="rId3">
            <a:alphaModFix/>
          </a:blip>
          <a:stretch>
            <a:fillRect/>
          </a:stretch>
        </p:blipFill>
        <p:spPr>
          <a:xfrm>
            <a:off x="4416002" y="2397400"/>
            <a:ext cx="4562100" cy="4260000"/>
          </a:xfrm>
          <a:prstGeom prst="rect">
            <a:avLst/>
          </a:prstGeom>
          <a:noFill/>
          <a:ln>
            <a:noFill/>
          </a:ln>
        </p:spPr>
      </p:pic>
      <p:sp>
        <p:nvSpPr>
          <p:cNvPr id="174" name="Google Shape;174;p28"/>
          <p:cNvSpPr/>
          <p:nvPr/>
        </p:nvSpPr>
        <p:spPr>
          <a:xfrm>
            <a:off x="8128409" y="174207"/>
            <a:ext cx="849695" cy="803683"/>
          </a:xfrm>
          <a:custGeom>
            <a:rect b="b" l="l" r="r" t="t"/>
            <a:pathLst>
              <a:path extrusionOk="0" h="18251" w="19297">
                <a:moveTo>
                  <a:pt x="18396" y="828"/>
                </a:moveTo>
                <a:lnTo>
                  <a:pt x="18761" y="877"/>
                </a:lnTo>
                <a:lnTo>
                  <a:pt x="18737" y="1242"/>
                </a:lnTo>
                <a:lnTo>
                  <a:pt x="18615" y="1266"/>
                </a:lnTo>
                <a:lnTo>
                  <a:pt x="18493" y="1315"/>
                </a:lnTo>
                <a:lnTo>
                  <a:pt x="18274" y="1436"/>
                </a:lnTo>
                <a:lnTo>
                  <a:pt x="18007" y="1582"/>
                </a:lnTo>
                <a:lnTo>
                  <a:pt x="17739" y="1777"/>
                </a:lnTo>
                <a:lnTo>
                  <a:pt x="17642" y="1850"/>
                </a:lnTo>
                <a:lnTo>
                  <a:pt x="17618" y="1801"/>
                </a:lnTo>
                <a:lnTo>
                  <a:pt x="17545" y="1704"/>
                </a:lnTo>
                <a:lnTo>
                  <a:pt x="17496" y="1680"/>
                </a:lnTo>
                <a:lnTo>
                  <a:pt x="17423" y="1655"/>
                </a:lnTo>
                <a:lnTo>
                  <a:pt x="17131" y="1631"/>
                </a:lnTo>
                <a:lnTo>
                  <a:pt x="17301" y="1509"/>
                </a:lnTo>
                <a:lnTo>
                  <a:pt x="17472" y="1388"/>
                </a:lnTo>
                <a:lnTo>
                  <a:pt x="17837" y="1144"/>
                </a:lnTo>
                <a:lnTo>
                  <a:pt x="18104" y="974"/>
                </a:lnTo>
                <a:lnTo>
                  <a:pt x="18250" y="901"/>
                </a:lnTo>
                <a:lnTo>
                  <a:pt x="18396" y="828"/>
                </a:lnTo>
                <a:close/>
                <a:moveTo>
                  <a:pt x="18712" y="1582"/>
                </a:moveTo>
                <a:lnTo>
                  <a:pt x="18688" y="2385"/>
                </a:lnTo>
                <a:lnTo>
                  <a:pt x="18688" y="3164"/>
                </a:lnTo>
                <a:lnTo>
                  <a:pt x="18469" y="3334"/>
                </a:lnTo>
                <a:lnTo>
                  <a:pt x="18250" y="3529"/>
                </a:lnTo>
                <a:lnTo>
                  <a:pt x="17982" y="3748"/>
                </a:lnTo>
                <a:lnTo>
                  <a:pt x="17861" y="3870"/>
                </a:lnTo>
                <a:lnTo>
                  <a:pt x="17764" y="4016"/>
                </a:lnTo>
                <a:lnTo>
                  <a:pt x="17739" y="3407"/>
                </a:lnTo>
                <a:lnTo>
                  <a:pt x="17739" y="3334"/>
                </a:lnTo>
                <a:lnTo>
                  <a:pt x="17958" y="3140"/>
                </a:lnTo>
                <a:lnTo>
                  <a:pt x="18177" y="2945"/>
                </a:lnTo>
                <a:lnTo>
                  <a:pt x="18493" y="2653"/>
                </a:lnTo>
                <a:lnTo>
                  <a:pt x="18615" y="2531"/>
                </a:lnTo>
                <a:lnTo>
                  <a:pt x="18664" y="2458"/>
                </a:lnTo>
                <a:lnTo>
                  <a:pt x="18688" y="2361"/>
                </a:lnTo>
                <a:lnTo>
                  <a:pt x="18664" y="2312"/>
                </a:lnTo>
                <a:lnTo>
                  <a:pt x="18615" y="2288"/>
                </a:lnTo>
                <a:lnTo>
                  <a:pt x="18518" y="2264"/>
                </a:lnTo>
                <a:lnTo>
                  <a:pt x="18445" y="2288"/>
                </a:lnTo>
                <a:lnTo>
                  <a:pt x="18347" y="2312"/>
                </a:lnTo>
                <a:lnTo>
                  <a:pt x="18274" y="2385"/>
                </a:lnTo>
                <a:lnTo>
                  <a:pt x="18128" y="2531"/>
                </a:lnTo>
                <a:lnTo>
                  <a:pt x="18007" y="2653"/>
                </a:lnTo>
                <a:lnTo>
                  <a:pt x="17739" y="2945"/>
                </a:lnTo>
                <a:lnTo>
                  <a:pt x="17739" y="2531"/>
                </a:lnTo>
                <a:lnTo>
                  <a:pt x="17691" y="2118"/>
                </a:lnTo>
                <a:lnTo>
                  <a:pt x="17788" y="2069"/>
                </a:lnTo>
                <a:lnTo>
                  <a:pt x="18055" y="1947"/>
                </a:lnTo>
                <a:lnTo>
                  <a:pt x="18323" y="1777"/>
                </a:lnTo>
                <a:lnTo>
                  <a:pt x="18518" y="1680"/>
                </a:lnTo>
                <a:lnTo>
                  <a:pt x="18712" y="1582"/>
                </a:lnTo>
                <a:close/>
                <a:moveTo>
                  <a:pt x="18688" y="3529"/>
                </a:moveTo>
                <a:lnTo>
                  <a:pt x="18688" y="3894"/>
                </a:lnTo>
                <a:lnTo>
                  <a:pt x="18664" y="4843"/>
                </a:lnTo>
                <a:lnTo>
                  <a:pt x="18639" y="4843"/>
                </a:lnTo>
                <a:lnTo>
                  <a:pt x="18518" y="4916"/>
                </a:lnTo>
                <a:lnTo>
                  <a:pt x="18396" y="5038"/>
                </a:lnTo>
                <a:lnTo>
                  <a:pt x="18177" y="5305"/>
                </a:lnTo>
                <a:lnTo>
                  <a:pt x="17982" y="5451"/>
                </a:lnTo>
                <a:lnTo>
                  <a:pt x="17788" y="5597"/>
                </a:lnTo>
                <a:lnTo>
                  <a:pt x="17788" y="5013"/>
                </a:lnTo>
                <a:lnTo>
                  <a:pt x="18128" y="4819"/>
                </a:lnTo>
                <a:lnTo>
                  <a:pt x="18274" y="4746"/>
                </a:lnTo>
                <a:lnTo>
                  <a:pt x="18445" y="4673"/>
                </a:lnTo>
                <a:lnTo>
                  <a:pt x="18591" y="4575"/>
                </a:lnTo>
                <a:lnTo>
                  <a:pt x="18639" y="4527"/>
                </a:lnTo>
                <a:lnTo>
                  <a:pt x="18664" y="4454"/>
                </a:lnTo>
                <a:lnTo>
                  <a:pt x="18664" y="4429"/>
                </a:lnTo>
                <a:lnTo>
                  <a:pt x="18639" y="4381"/>
                </a:lnTo>
                <a:lnTo>
                  <a:pt x="18566" y="4332"/>
                </a:lnTo>
                <a:lnTo>
                  <a:pt x="18420" y="4332"/>
                </a:lnTo>
                <a:lnTo>
                  <a:pt x="18347" y="4356"/>
                </a:lnTo>
                <a:lnTo>
                  <a:pt x="18177" y="4429"/>
                </a:lnTo>
                <a:lnTo>
                  <a:pt x="18031" y="4502"/>
                </a:lnTo>
                <a:lnTo>
                  <a:pt x="17788" y="4673"/>
                </a:lnTo>
                <a:lnTo>
                  <a:pt x="17764" y="4137"/>
                </a:lnTo>
                <a:lnTo>
                  <a:pt x="17958" y="4040"/>
                </a:lnTo>
                <a:lnTo>
                  <a:pt x="18128" y="3943"/>
                </a:lnTo>
                <a:lnTo>
                  <a:pt x="18445" y="3699"/>
                </a:lnTo>
                <a:lnTo>
                  <a:pt x="18688" y="3529"/>
                </a:lnTo>
                <a:close/>
                <a:moveTo>
                  <a:pt x="18664" y="5305"/>
                </a:moveTo>
                <a:lnTo>
                  <a:pt x="18639" y="6011"/>
                </a:lnTo>
                <a:lnTo>
                  <a:pt x="18396" y="6108"/>
                </a:lnTo>
                <a:lnTo>
                  <a:pt x="18177" y="6230"/>
                </a:lnTo>
                <a:lnTo>
                  <a:pt x="17982" y="6376"/>
                </a:lnTo>
                <a:lnTo>
                  <a:pt x="17764" y="6522"/>
                </a:lnTo>
                <a:lnTo>
                  <a:pt x="17764" y="6522"/>
                </a:lnTo>
                <a:lnTo>
                  <a:pt x="17788" y="5865"/>
                </a:lnTo>
                <a:lnTo>
                  <a:pt x="17934" y="5816"/>
                </a:lnTo>
                <a:lnTo>
                  <a:pt x="18080" y="5743"/>
                </a:lnTo>
                <a:lnTo>
                  <a:pt x="18201" y="5670"/>
                </a:lnTo>
                <a:lnTo>
                  <a:pt x="18323" y="5597"/>
                </a:lnTo>
                <a:lnTo>
                  <a:pt x="18493" y="5476"/>
                </a:lnTo>
                <a:lnTo>
                  <a:pt x="18664" y="5305"/>
                </a:lnTo>
                <a:close/>
                <a:moveTo>
                  <a:pt x="18615" y="6425"/>
                </a:moveTo>
                <a:lnTo>
                  <a:pt x="18615" y="6473"/>
                </a:lnTo>
                <a:lnTo>
                  <a:pt x="18518" y="6498"/>
                </a:lnTo>
                <a:lnTo>
                  <a:pt x="18420" y="6546"/>
                </a:lnTo>
                <a:lnTo>
                  <a:pt x="18250" y="6668"/>
                </a:lnTo>
                <a:lnTo>
                  <a:pt x="18104" y="6765"/>
                </a:lnTo>
                <a:lnTo>
                  <a:pt x="17982" y="6887"/>
                </a:lnTo>
                <a:lnTo>
                  <a:pt x="17739" y="7155"/>
                </a:lnTo>
                <a:lnTo>
                  <a:pt x="17764" y="6717"/>
                </a:lnTo>
                <a:lnTo>
                  <a:pt x="17982" y="6668"/>
                </a:lnTo>
                <a:lnTo>
                  <a:pt x="18201" y="6595"/>
                </a:lnTo>
                <a:lnTo>
                  <a:pt x="18615" y="6425"/>
                </a:lnTo>
                <a:close/>
                <a:moveTo>
                  <a:pt x="18615" y="6838"/>
                </a:moveTo>
                <a:lnTo>
                  <a:pt x="18591" y="7349"/>
                </a:lnTo>
                <a:lnTo>
                  <a:pt x="18591" y="7666"/>
                </a:lnTo>
                <a:lnTo>
                  <a:pt x="18420" y="7787"/>
                </a:lnTo>
                <a:lnTo>
                  <a:pt x="18250" y="7909"/>
                </a:lnTo>
                <a:lnTo>
                  <a:pt x="17958" y="8103"/>
                </a:lnTo>
                <a:lnTo>
                  <a:pt x="17666" y="8322"/>
                </a:lnTo>
                <a:lnTo>
                  <a:pt x="17715" y="7739"/>
                </a:lnTo>
                <a:lnTo>
                  <a:pt x="17739" y="7349"/>
                </a:lnTo>
                <a:lnTo>
                  <a:pt x="18080" y="7155"/>
                </a:lnTo>
                <a:lnTo>
                  <a:pt x="18420" y="6960"/>
                </a:lnTo>
                <a:lnTo>
                  <a:pt x="18615" y="6838"/>
                </a:lnTo>
                <a:close/>
                <a:moveTo>
                  <a:pt x="18566" y="8103"/>
                </a:moveTo>
                <a:lnTo>
                  <a:pt x="18542" y="8420"/>
                </a:lnTo>
                <a:lnTo>
                  <a:pt x="18420" y="8493"/>
                </a:lnTo>
                <a:lnTo>
                  <a:pt x="18274" y="8566"/>
                </a:lnTo>
                <a:lnTo>
                  <a:pt x="18055" y="8785"/>
                </a:lnTo>
                <a:lnTo>
                  <a:pt x="17812" y="9004"/>
                </a:lnTo>
                <a:lnTo>
                  <a:pt x="17593" y="9247"/>
                </a:lnTo>
                <a:lnTo>
                  <a:pt x="17642" y="8566"/>
                </a:lnTo>
                <a:lnTo>
                  <a:pt x="18031" y="8395"/>
                </a:lnTo>
                <a:lnTo>
                  <a:pt x="18420" y="8201"/>
                </a:lnTo>
                <a:lnTo>
                  <a:pt x="18566" y="8103"/>
                </a:lnTo>
                <a:close/>
                <a:moveTo>
                  <a:pt x="18542" y="8809"/>
                </a:moveTo>
                <a:lnTo>
                  <a:pt x="18542" y="9077"/>
                </a:lnTo>
                <a:lnTo>
                  <a:pt x="18299" y="9271"/>
                </a:lnTo>
                <a:lnTo>
                  <a:pt x="17934" y="9588"/>
                </a:lnTo>
                <a:lnTo>
                  <a:pt x="17593" y="9928"/>
                </a:lnTo>
                <a:lnTo>
                  <a:pt x="17569" y="9953"/>
                </a:lnTo>
                <a:lnTo>
                  <a:pt x="17569" y="9977"/>
                </a:lnTo>
                <a:lnTo>
                  <a:pt x="17593" y="10001"/>
                </a:lnTo>
                <a:lnTo>
                  <a:pt x="17642" y="10001"/>
                </a:lnTo>
                <a:lnTo>
                  <a:pt x="18080" y="9831"/>
                </a:lnTo>
                <a:lnTo>
                  <a:pt x="18274" y="9709"/>
                </a:lnTo>
                <a:lnTo>
                  <a:pt x="18493" y="9588"/>
                </a:lnTo>
                <a:lnTo>
                  <a:pt x="18518" y="9563"/>
                </a:lnTo>
                <a:lnTo>
                  <a:pt x="18518" y="9977"/>
                </a:lnTo>
                <a:lnTo>
                  <a:pt x="18396" y="10026"/>
                </a:lnTo>
                <a:lnTo>
                  <a:pt x="18274" y="10074"/>
                </a:lnTo>
                <a:lnTo>
                  <a:pt x="18080" y="10220"/>
                </a:lnTo>
                <a:lnTo>
                  <a:pt x="17788" y="10464"/>
                </a:lnTo>
                <a:lnTo>
                  <a:pt x="17520" y="10731"/>
                </a:lnTo>
                <a:lnTo>
                  <a:pt x="17520" y="10245"/>
                </a:lnTo>
                <a:lnTo>
                  <a:pt x="17569" y="9490"/>
                </a:lnTo>
                <a:lnTo>
                  <a:pt x="17837" y="9344"/>
                </a:lnTo>
                <a:lnTo>
                  <a:pt x="18104" y="9150"/>
                </a:lnTo>
                <a:lnTo>
                  <a:pt x="18274" y="8979"/>
                </a:lnTo>
                <a:lnTo>
                  <a:pt x="18469" y="8833"/>
                </a:lnTo>
                <a:lnTo>
                  <a:pt x="18542" y="8809"/>
                </a:lnTo>
                <a:close/>
                <a:moveTo>
                  <a:pt x="18518" y="10342"/>
                </a:moveTo>
                <a:lnTo>
                  <a:pt x="18518" y="10975"/>
                </a:lnTo>
                <a:lnTo>
                  <a:pt x="18347" y="11096"/>
                </a:lnTo>
                <a:lnTo>
                  <a:pt x="18201" y="11194"/>
                </a:lnTo>
                <a:lnTo>
                  <a:pt x="17861" y="11486"/>
                </a:lnTo>
                <a:lnTo>
                  <a:pt x="17715" y="11632"/>
                </a:lnTo>
                <a:lnTo>
                  <a:pt x="17569" y="11802"/>
                </a:lnTo>
                <a:lnTo>
                  <a:pt x="17545" y="11559"/>
                </a:lnTo>
                <a:lnTo>
                  <a:pt x="17520" y="11048"/>
                </a:lnTo>
                <a:lnTo>
                  <a:pt x="17691" y="10975"/>
                </a:lnTo>
                <a:lnTo>
                  <a:pt x="17837" y="10877"/>
                </a:lnTo>
                <a:lnTo>
                  <a:pt x="18128" y="10634"/>
                </a:lnTo>
                <a:lnTo>
                  <a:pt x="18518" y="10342"/>
                </a:lnTo>
                <a:close/>
                <a:moveTo>
                  <a:pt x="18518" y="11413"/>
                </a:moveTo>
                <a:lnTo>
                  <a:pt x="18542" y="11802"/>
                </a:lnTo>
                <a:lnTo>
                  <a:pt x="18347" y="11899"/>
                </a:lnTo>
                <a:lnTo>
                  <a:pt x="18177" y="12021"/>
                </a:lnTo>
                <a:lnTo>
                  <a:pt x="17837" y="12289"/>
                </a:lnTo>
                <a:lnTo>
                  <a:pt x="17764" y="12240"/>
                </a:lnTo>
                <a:lnTo>
                  <a:pt x="17642" y="12240"/>
                </a:lnTo>
                <a:lnTo>
                  <a:pt x="17593" y="12021"/>
                </a:lnTo>
                <a:lnTo>
                  <a:pt x="18299" y="11559"/>
                </a:lnTo>
                <a:lnTo>
                  <a:pt x="18518" y="11413"/>
                </a:lnTo>
                <a:close/>
                <a:moveTo>
                  <a:pt x="2093" y="1899"/>
                </a:moveTo>
                <a:lnTo>
                  <a:pt x="2385" y="1972"/>
                </a:lnTo>
                <a:lnTo>
                  <a:pt x="2702" y="1996"/>
                </a:lnTo>
                <a:lnTo>
                  <a:pt x="3334" y="2045"/>
                </a:lnTo>
                <a:lnTo>
                  <a:pt x="4356" y="2093"/>
                </a:lnTo>
                <a:lnTo>
                  <a:pt x="5354" y="2118"/>
                </a:lnTo>
                <a:lnTo>
                  <a:pt x="6376" y="2118"/>
                </a:lnTo>
                <a:lnTo>
                  <a:pt x="7398" y="2093"/>
                </a:lnTo>
                <a:lnTo>
                  <a:pt x="9466" y="2020"/>
                </a:lnTo>
                <a:lnTo>
                  <a:pt x="11413" y="1972"/>
                </a:lnTo>
                <a:lnTo>
                  <a:pt x="13359" y="1947"/>
                </a:lnTo>
                <a:lnTo>
                  <a:pt x="14357" y="1947"/>
                </a:lnTo>
                <a:lnTo>
                  <a:pt x="15330" y="1996"/>
                </a:lnTo>
                <a:lnTo>
                  <a:pt x="16304" y="2045"/>
                </a:lnTo>
                <a:lnTo>
                  <a:pt x="17277" y="2142"/>
                </a:lnTo>
                <a:lnTo>
                  <a:pt x="17253" y="2483"/>
                </a:lnTo>
                <a:lnTo>
                  <a:pt x="17228" y="2823"/>
                </a:lnTo>
                <a:lnTo>
                  <a:pt x="17228" y="3529"/>
                </a:lnTo>
                <a:lnTo>
                  <a:pt x="17277" y="4210"/>
                </a:lnTo>
                <a:lnTo>
                  <a:pt x="17301" y="4892"/>
                </a:lnTo>
                <a:lnTo>
                  <a:pt x="17301" y="5646"/>
                </a:lnTo>
                <a:lnTo>
                  <a:pt x="17277" y="6376"/>
                </a:lnTo>
                <a:lnTo>
                  <a:pt x="17180" y="7885"/>
                </a:lnTo>
                <a:lnTo>
                  <a:pt x="17082" y="9125"/>
                </a:lnTo>
                <a:lnTo>
                  <a:pt x="17034" y="9758"/>
                </a:lnTo>
                <a:lnTo>
                  <a:pt x="17009" y="10391"/>
                </a:lnTo>
                <a:lnTo>
                  <a:pt x="16985" y="10829"/>
                </a:lnTo>
                <a:lnTo>
                  <a:pt x="16961" y="11291"/>
                </a:lnTo>
                <a:lnTo>
                  <a:pt x="16985" y="11778"/>
                </a:lnTo>
                <a:lnTo>
                  <a:pt x="17009" y="12021"/>
                </a:lnTo>
                <a:lnTo>
                  <a:pt x="17058" y="12240"/>
                </a:lnTo>
                <a:lnTo>
                  <a:pt x="9539" y="12240"/>
                </a:lnTo>
                <a:lnTo>
                  <a:pt x="8566" y="12264"/>
                </a:lnTo>
                <a:lnTo>
                  <a:pt x="7568" y="12289"/>
                </a:lnTo>
                <a:lnTo>
                  <a:pt x="5622" y="12386"/>
                </a:lnTo>
                <a:lnTo>
                  <a:pt x="5086" y="12410"/>
                </a:lnTo>
                <a:lnTo>
                  <a:pt x="4551" y="12410"/>
                </a:lnTo>
                <a:lnTo>
                  <a:pt x="4040" y="12362"/>
                </a:lnTo>
                <a:lnTo>
                  <a:pt x="3529" y="12313"/>
                </a:lnTo>
                <a:lnTo>
                  <a:pt x="2994" y="12216"/>
                </a:lnTo>
                <a:lnTo>
                  <a:pt x="2702" y="12191"/>
                </a:lnTo>
                <a:lnTo>
                  <a:pt x="2434" y="12216"/>
                </a:lnTo>
                <a:lnTo>
                  <a:pt x="2385" y="11997"/>
                </a:lnTo>
                <a:lnTo>
                  <a:pt x="2361" y="11753"/>
                </a:lnTo>
                <a:lnTo>
                  <a:pt x="2337" y="11267"/>
                </a:lnTo>
                <a:lnTo>
                  <a:pt x="2361" y="10318"/>
                </a:lnTo>
                <a:lnTo>
                  <a:pt x="2361" y="9661"/>
                </a:lnTo>
                <a:lnTo>
                  <a:pt x="2337" y="8979"/>
                </a:lnTo>
                <a:lnTo>
                  <a:pt x="2312" y="7666"/>
                </a:lnTo>
                <a:lnTo>
                  <a:pt x="2312" y="6887"/>
                </a:lnTo>
                <a:lnTo>
                  <a:pt x="2288" y="6084"/>
                </a:lnTo>
                <a:lnTo>
                  <a:pt x="2239" y="4527"/>
                </a:lnTo>
                <a:lnTo>
                  <a:pt x="2215" y="2896"/>
                </a:lnTo>
                <a:lnTo>
                  <a:pt x="2215" y="2385"/>
                </a:lnTo>
                <a:lnTo>
                  <a:pt x="2166" y="2118"/>
                </a:lnTo>
                <a:lnTo>
                  <a:pt x="2142" y="2020"/>
                </a:lnTo>
                <a:lnTo>
                  <a:pt x="2093" y="1899"/>
                </a:lnTo>
                <a:close/>
                <a:moveTo>
                  <a:pt x="18566" y="12118"/>
                </a:moveTo>
                <a:lnTo>
                  <a:pt x="18591" y="12264"/>
                </a:lnTo>
                <a:lnTo>
                  <a:pt x="18420" y="12313"/>
                </a:lnTo>
                <a:lnTo>
                  <a:pt x="18274" y="12410"/>
                </a:lnTo>
                <a:lnTo>
                  <a:pt x="17958" y="12581"/>
                </a:lnTo>
                <a:lnTo>
                  <a:pt x="17885" y="12629"/>
                </a:lnTo>
                <a:lnTo>
                  <a:pt x="17909" y="12532"/>
                </a:lnTo>
                <a:lnTo>
                  <a:pt x="17909" y="12435"/>
                </a:lnTo>
                <a:lnTo>
                  <a:pt x="18250" y="12264"/>
                </a:lnTo>
                <a:lnTo>
                  <a:pt x="18566" y="12118"/>
                </a:lnTo>
                <a:close/>
                <a:moveTo>
                  <a:pt x="8761" y="512"/>
                </a:moveTo>
                <a:lnTo>
                  <a:pt x="10318" y="585"/>
                </a:lnTo>
                <a:lnTo>
                  <a:pt x="13432" y="755"/>
                </a:lnTo>
                <a:lnTo>
                  <a:pt x="14138" y="779"/>
                </a:lnTo>
                <a:lnTo>
                  <a:pt x="14844" y="804"/>
                </a:lnTo>
                <a:lnTo>
                  <a:pt x="16279" y="779"/>
                </a:lnTo>
                <a:lnTo>
                  <a:pt x="17034" y="755"/>
                </a:lnTo>
                <a:lnTo>
                  <a:pt x="17034" y="755"/>
                </a:lnTo>
                <a:lnTo>
                  <a:pt x="16912" y="852"/>
                </a:lnTo>
                <a:lnTo>
                  <a:pt x="16790" y="950"/>
                </a:lnTo>
                <a:lnTo>
                  <a:pt x="16790" y="998"/>
                </a:lnTo>
                <a:lnTo>
                  <a:pt x="16790" y="1023"/>
                </a:lnTo>
                <a:lnTo>
                  <a:pt x="16815" y="1047"/>
                </a:lnTo>
                <a:lnTo>
                  <a:pt x="16863" y="1047"/>
                </a:lnTo>
                <a:lnTo>
                  <a:pt x="17131" y="901"/>
                </a:lnTo>
                <a:lnTo>
                  <a:pt x="17399" y="755"/>
                </a:lnTo>
                <a:lnTo>
                  <a:pt x="17837" y="779"/>
                </a:lnTo>
                <a:lnTo>
                  <a:pt x="17593" y="925"/>
                </a:lnTo>
                <a:lnTo>
                  <a:pt x="17399" y="1071"/>
                </a:lnTo>
                <a:lnTo>
                  <a:pt x="17228" y="1217"/>
                </a:lnTo>
                <a:lnTo>
                  <a:pt x="17082" y="1412"/>
                </a:lnTo>
                <a:lnTo>
                  <a:pt x="17034" y="1509"/>
                </a:lnTo>
                <a:lnTo>
                  <a:pt x="17009" y="1631"/>
                </a:lnTo>
                <a:lnTo>
                  <a:pt x="16060" y="1558"/>
                </a:lnTo>
                <a:lnTo>
                  <a:pt x="15111" y="1509"/>
                </a:lnTo>
                <a:lnTo>
                  <a:pt x="14162" y="1461"/>
                </a:lnTo>
                <a:lnTo>
                  <a:pt x="13238" y="1461"/>
                </a:lnTo>
                <a:lnTo>
                  <a:pt x="11340" y="1485"/>
                </a:lnTo>
                <a:lnTo>
                  <a:pt x="9466" y="1558"/>
                </a:lnTo>
                <a:lnTo>
                  <a:pt x="7495" y="1631"/>
                </a:lnTo>
                <a:lnTo>
                  <a:pt x="5549" y="1655"/>
                </a:lnTo>
                <a:lnTo>
                  <a:pt x="4527" y="1631"/>
                </a:lnTo>
                <a:lnTo>
                  <a:pt x="3505" y="1607"/>
                </a:lnTo>
                <a:lnTo>
                  <a:pt x="3140" y="1558"/>
                </a:lnTo>
                <a:lnTo>
                  <a:pt x="2726" y="1509"/>
                </a:lnTo>
                <a:lnTo>
                  <a:pt x="2312" y="1509"/>
                </a:lnTo>
                <a:lnTo>
                  <a:pt x="2118" y="1534"/>
                </a:lnTo>
                <a:lnTo>
                  <a:pt x="1948" y="1582"/>
                </a:lnTo>
                <a:lnTo>
                  <a:pt x="1899" y="1607"/>
                </a:lnTo>
                <a:lnTo>
                  <a:pt x="1850" y="1631"/>
                </a:lnTo>
                <a:lnTo>
                  <a:pt x="1850" y="1704"/>
                </a:lnTo>
                <a:lnTo>
                  <a:pt x="1850" y="1777"/>
                </a:lnTo>
                <a:lnTo>
                  <a:pt x="1899" y="1826"/>
                </a:lnTo>
                <a:lnTo>
                  <a:pt x="1850" y="1947"/>
                </a:lnTo>
                <a:lnTo>
                  <a:pt x="1802" y="2069"/>
                </a:lnTo>
                <a:lnTo>
                  <a:pt x="1777" y="2215"/>
                </a:lnTo>
                <a:lnTo>
                  <a:pt x="1753" y="2337"/>
                </a:lnTo>
                <a:lnTo>
                  <a:pt x="1753" y="2604"/>
                </a:lnTo>
                <a:lnTo>
                  <a:pt x="1753" y="2896"/>
                </a:lnTo>
                <a:lnTo>
                  <a:pt x="1753" y="4527"/>
                </a:lnTo>
                <a:lnTo>
                  <a:pt x="1802" y="6181"/>
                </a:lnTo>
                <a:lnTo>
                  <a:pt x="1826" y="7009"/>
                </a:lnTo>
                <a:lnTo>
                  <a:pt x="1826" y="7836"/>
                </a:lnTo>
                <a:lnTo>
                  <a:pt x="1875" y="9223"/>
                </a:lnTo>
                <a:lnTo>
                  <a:pt x="1875" y="9904"/>
                </a:lnTo>
                <a:lnTo>
                  <a:pt x="1875" y="10585"/>
                </a:lnTo>
                <a:lnTo>
                  <a:pt x="1850" y="11048"/>
                </a:lnTo>
                <a:lnTo>
                  <a:pt x="1826" y="11583"/>
                </a:lnTo>
                <a:lnTo>
                  <a:pt x="1826" y="11851"/>
                </a:lnTo>
                <a:lnTo>
                  <a:pt x="1875" y="12094"/>
                </a:lnTo>
                <a:lnTo>
                  <a:pt x="1948" y="12337"/>
                </a:lnTo>
                <a:lnTo>
                  <a:pt x="2045" y="12532"/>
                </a:lnTo>
                <a:lnTo>
                  <a:pt x="2118" y="12605"/>
                </a:lnTo>
                <a:lnTo>
                  <a:pt x="2215" y="12654"/>
                </a:lnTo>
                <a:lnTo>
                  <a:pt x="2312" y="12629"/>
                </a:lnTo>
                <a:lnTo>
                  <a:pt x="2385" y="12581"/>
                </a:lnTo>
                <a:lnTo>
                  <a:pt x="2677" y="12654"/>
                </a:lnTo>
                <a:lnTo>
                  <a:pt x="2969" y="12678"/>
                </a:lnTo>
                <a:lnTo>
                  <a:pt x="3553" y="12775"/>
                </a:lnTo>
                <a:lnTo>
                  <a:pt x="4040" y="12824"/>
                </a:lnTo>
                <a:lnTo>
                  <a:pt x="4502" y="12873"/>
                </a:lnTo>
                <a:lnTo>
                  <a:pt x="5427" y="12873"/>
                </a:lnTo>
                <a:lnTo>
                  <a:pt x="6449" y="12848"/>
                </a:lnTo>
                <a:lnTo>
                  <a:pt x="7495" y="12800"/>
                </a:lnTo>
                <a:lnTo>
                  <a:pt x="8517" y="12751"/>
                </a:lnTo>
                <a:lnTo>
                  <a:pt x="9539" y="12727"/>
                </a:lnTo>
                <a:lnTo>
                  <a:pt x="17277" y="12727"/>
                </a:lnTo>
                <a:lnTo>
                  <a:pt x="17350" y="12775"/>
                </a:lnTo>
                <a:lnTo>
                  <a:pt x="17496" y="12775"/>
                </a:lnTo>
                <a:lnTo>
                  <a:pt x="17569" y="12727"/>
                </a:lnTo>
                <a:lnTo>
                  <a:pt x="17715" y="12727"/>
                </a:lnTo>
                <a:lnTo>
                  <a:pt x="17569" y="12824"/>
                </a:lnTo>
                <a:lnTo>
                  <a:pt x="17423" y="12946"/>
                </a:lnTo>
                <a:lnTo>
                  <a:pt x="17301" y="13092"/>
                </a:lnTo>
                <a:lnTo>
                  <a:pt x="17180" y="13238"/>
                </a:lnTo>
                <a:lnTo>
                  <a:pt x="17180" y="13262"/>
                </a:lnTo>
                <a:lnTo>
                  <a:pt x="17180" y="13286"/>
                </a:lnTo>
                <a:lnTo>
                  <a:pt x="17204" y="13311"/>
                </a:lnTo>
                <a:lnTo>
                  <a:pt x="17253" y="13311"/>
                </a:lnTo>
                <a:lnTo>
                  <a:pt x="17472" y="13262"/>
                </a:lnTo>
                <a:lnTo>
                  <a:pt x="17666" y="13189"/>
                </a:lnTo>
                <a:lnTo>
                  <a:pt x="18055" y="12994"/>
                </a:lnTo>
                <a:lnTo>
                  <a:pt x="18347" y="12848"/>
                </a:lnTo>
                <a:lnTo>
                  <a:pt x="18615" y="12727"/>
                </a:lnTo>
                <a:lnTo>
                  <a:pt x="18664" y="12946"/>
                </a:lnTo>
                <a:lnTo>
                  <a:pt x="18396" y="13092"/>
                </a:lnTo>
                <a:lnTo>
                  <a:pt x="17982" y="13335"/>
                </a:lnTo>
                <a:lnTo>
                  <a:pt x="17593" y="13603"/>
                </a:lnTo>
                <a:lnTo>
                  <a:pt x="17545" y="13627"/>
                </a:lnTo>
                <a:lnTo>
                  <a:pt x="17545" y="13676"/>
                </a:lnTo>
                <a:lnTo>
                  <a:pt x="17569" y="13700"/>
                </a:lnTo>
                <a:lnTo>
                  <a:pt x="17618" y="13724"/>
                </a:lnTo>
                <a:lnTo>
                  <a:pt x="17861" y="13700"/>
                </a:lnTo>
                <a:lnTo>
                  <a:pt x="18080" y="13651"/>
                </a:lnTo>
                <a:lnTo>
                  <a:pt x="18274" y="13578"/>
                </a:lnTo>
                <a:lnTo>
                  <a:pt x="18493" y="13457"/>
                </a:lnTo>
                <a:lnTo>
                  <a:pt x="18712" y="13335"/>
                </a:lnTo>
                <a:lnTo>
                  <a:pt x="18785" y="13724"/>
                </a:lnTo>
                <a:lnTo>
                  <a:pt x="18250" y="13773"/>
                </a:lnTo>
                <a:lnTo>
                  <a:pt x="17739" y="13797"/>
                </a:lnTo>
                <a:lnTo>
                  <a:pt x="17204" y="13773"/>
                </a:lnTo>
                <a:lnTo>
                  <a:pt x="16669" y="13724"/>
                </a:lnTo>
                <a:lnTo>
                  <a:pt x="15622" y="13603"/>
                </a:lnTo>
                <a:lnTo>
                  <a:pt x="15087" y="13554"/>
                </a:lnTo>
                <a:lnTo>
                  <a:pt x="14576" y="13530"/>
                </a:lnTo>
                <a:lnTo>
                  <a:pt x="12118" y="13530"/>
                </a:lnTo>
                <a:lnTo>
                  <a:pt x="9661" y="13554"/>
                </a:lnTo>
                <a:lnTo>
                  <a:pt x="8469" y="13578"/>
                </a:lnTo>
                <a:lnTo>
                  <a:pt x="7301" y="13627"/>
                </a:lnTo>
                <a:lnTo>
                  <a:pt x="4916" y="13773"/>
                </a:lnTo>
                <a:lnTo>
                  <a:pt x="3772" y="13822"/>
                </a:lnTo>
                <a:lnTo>
                  <a:pt x="2629" y="13846"/>
                </a:lnTo>
                <a:lnTo>
                  <a:pt x="2020" y="13822"/>
                </a:lnTo>
                <a:lnTo>
                  <a:pt x="1412" y="13797"/>
                </a:lnTo>
                <a:lnTo>
                  <a:pt x="1145" y="13773"/>
                </a:lnTo>
                <a:lnTo>
                  <a:pt x="853" y="13749"/>
                </a:lnTo>
                <a:lnTo>
                  <a:pt x="853" y="13724"/>
                </a:lnTo>
                <a:lnTo>
                  <a:pt x="731" y="13408"/>
                </a:lnTo>
                <a:lnTo>
                  <a:pt x="658" y="13092"/>
                </a:lnTo>
                <a:lnTo>
                  <a:pt x="585" y="12775"/>
                </a:lnTo>
                <a:lnTo>
                  <a:pt x="561" y="12435"/>
                </a:lnTo>
                <a:lnTo>
                  <a:pt x="561" y="11753"/>
                </a:lnTo>
                <a:lnTo>
                  <a:pt x="561" y="11121"/>
                </a:lnTo>
                <a:lnTo>
                  <a:pt x="561" y="9320"/>
                </a:lnTo>
                <a:lnTo>
                  <a:pt x="561" y="8420"/>
                </a:lnTo>
                <a:lnTo>
                  <a:pt x="585" y="7495"/>
                </a:lnTo>
                <a:lnTo>
                  <a:pt x="658" y="5792"/>
                </a:lnTo>
                <a:lnTo>
                  <a:pt x="731" y="4064"/>
                </a:lnTo>
                <a:lnTo>
                  <a:pt x="755" y="3188"/>
                </a:lnTo>
                <a:lnTo>
                  <a:pt x="755" y="2337"/>
                </a:lnTo>
                <a:lnTo>
                  <a:pt x="731" y="1485"/>
                </a:lnTo>
                <a:lnTo>
                  <a:pt x="707" y="609"/>
                </a:lnTo>
                <a:lnTo>
                  <a:pt x="804" y="682"/>
                </a:lnTo>
                <a:lnTo>
                  <a:pt x="950" y="755"/>
                </a:lnTo>
                <a:lnTo>
                  <a:pt x="1072" y="804"/>
                </a:lnTo>
                <a:lnTo>
                  <a:pt x="1242" y="852"/>
                </a:lnTo>
                <a:lnTo>
                  <a:pt x="1583" y="901"/>
                </a:lnTo>
                <a:lnTo>
                  <a:pt x="1948" y="925"/>
                </a:lnTo>
                <a:lnTo>
                  <a:pt x="2312" y="901"/>
                </a:lnTo>
                <a:lnTo>
                  <a:pt x="2653" y="901"/>
                </a:lnTo>
                <a:lnTo>
                  <a:pt x="3164" y="852"/>
                </a:lnTo>
                <a:lnTo>
                  <a:pt x="4162" y="755"/>
                </a:lnTo>
                <a:lnTo>
                  <a:pt x="5184" y="633"/>
                </a:lnTo>
                <a:lnTo>
                  <a:pt x="6181" y="560"/>
                </a:lnTo>
                <a:lnTo>
                  <a:pt x="6692" y="512"/>
                </a:lnTo>
                <a:close/>
                <a:moveTo>
                  <a:pt x="11096" y="14016"/>
                </a:moveTo>
                <a:lnTo>
                  <a:pt x="11096" y="14187"/>
                </a:lnTo>
                <a:lnTo>
                  <a:pt x="10926" y="14260"/>
                </a:lnTo>
                <a:lnTo>
                  <a:pt x="10780" y="14357"/>
                </a:lnTo>
                <a:lnTo>
                  <a:pt x="10488" y="14552"/>
                </a:lnTo>
                <a:lnTo>
                  <a:pt x="10293" y="14698"/>
                </a:lnTo>
                <a:lnTo>
                  <a:pt x="10123" y="14868"/>
                </a:lnTo>
                <a:lnTo>
                  <a:pt x="9953" y="15038"/>
                </a:lnTo>
                <a:lnTo>
                  <a:pt x="9807" y="15233"/>
                </a:lnTo>
                <a:lnTo>
                  <a:pt x="9807" y="15282"/>
                </a:lnTo>
                <a:lnTo>
                  <a:pt x="9831" y="15330"/>
                </a:lnTo>
                <a:lnTo>
                  <a:pt x="9856" y="15379"/>
                </a:lnTo>
                <a:lnTo>
                  <a:pt x="9929" y="15379"/>
                </a:lnTo>
                <a:lnTo>
                  <a:pt x="10099" y="15282"/>
                </a:lnTo>
                <a:lnTo>
                  <a:pt x="10245" y="15184"/>
                </a:lnTo>
                <a:lnTo>
                  <a:pt x="10537" y="14941"/>
                </a:lnTo>
                <a:lnTo>
                  <a:pt x="10804" y="14771"/>
                </a:lnTo>
                <a:lnTo>
                  <a:pt x="11072" y="14600"/>
                </a:lnTo>
                <a:lnTo>
                  <a:pt x="11072" y="14600"/>
                </a:lnTo>
                <a:lnTo>
                  <a:pt x="11048" y="15087"/>
                </a:lnTo>
                <a:lnTo>
                  <a:pt x="10926" y="15136"/>
                </a:lnTo>
                <a:lnTo>
                  <a:pt x="10804" y="15209"/>
                </a:lnTo>
                <a:lnTo>
                  <a:pt x="10585" y="15330"/>
                </a:lnTo>
                <a:lnTo>
                  <a:pt x="10439" y="15403"/>
                </a:lnTo>
                <a:lnTo>
                  <a:pt x="10269" y="15525"/>
                </a:lnTo>
                <a:lnTo>
                  <a:pt x="10123" y="15647"/>
                </a:lnTo>
                <a:lnTo>
                  <a:pt x="10074" y="15695"/>
                </a:lnTo>
                <a:lnTo>
                  <a:pt x="10050" y="15793"/>
                </a:lnTo>
                <a:lnTo>
                  <a:pt x="10050" y="15817"/>
                </a:lnTo>
                <a:lnTo>
                  <a:pt x="10074" y="15841"/>
                </a:lnTo>
                <a:lnTo>
                  <a:pt x="10245" y="15841"/>
                </a:lnTo>
                <a:lnTo>
                  <a:pt x="10391" y="15817"/>
                </a:lnTo>
                <a:lnTo>
                  <a:pt x="10683" y="15671"/>
                </a:lnTo>
                <a:lnTo>
                  <a:pt x="11023" y="15501"/>
                </a:lnTo>
                <a:lnTo>
                  <a:pt x="10999" y="15841"/>
                </a:lnTo>
                <a:lnTo>
                  <a:pt x="10756" y="15987"/>
                </a:lnTo>
                <a:lnTo>
                  <a:pt x="10610" y="16085"/>
                </a:lnTo>
                <a:lnTo>
                  <a:pt x="10464" y="16206"/>
                </a:lnTo>
                <a:lnTo>
                  <a:pt x="10342" y="16352"/>
                </a:lnTo>
                <a:lnTo>
                  <a:pt x="10196" y="16474"/>
                </a:lnTo>
                <a:lnTo>
                  <a:pt x="10172" y="16498"/>
                </a:lnTo>
                <a:lnTo>
                  <a:pt x="10172" y="16522"/>
                </a:lnTo>
                <a:lnTo>
                  <a:pt x="10196" y="16547"/>
                </a:lnTo>
                <a:lnTo>
                  <a:pt x="10245" y="16547"/>
                </a:lnTo>
                <a:lnTo>
                  <a:pt x="10537" y="16425"/>
                </a:lnTo>
                <a:lnTo>
                  <a:pt x="10804" y="16303"/>
                </a:lnTo>
                <a:lnTo>
                  <a:pt x="10975" y="16230"/>
                </a:lnTo>
                <a:lnTo>
                  <a:pt x="10975" y="16449"/>
                </a:lnTo>
                <a:lnTo>
                  <a:pt x="10902" y="16474"/>
                </a:lnTo>
                <a:lnTo>
                  <a:pt x="10756" y="16547"/>
                </a:lnTo>
                <a:lnTo>
                  <a:pt x="10634" y="16620"/>
                </a:lnTo>
                <a:lnTo>
                  <a:pt x="10415" y="16814"/>
                </a:lnTo>
                <a:lnTo>
                  <a:pt x="10391" y="16863"/>
                </a:lnTo>
                <a:lnTo>
                  <a:pt x="10391" y="16887"/>
                </a:lnTo>
                <a:lnTo>
                  <a:pt x="10391" y="16960"/>
                </a:lnTo>
                <a:lnTo>
                  <a:pt x="10464" y="16985"/>
                </a:lnTo>
                <a:lnTo>
                  <a:pt x="10537" y="16985"/>
                </a:lnTo>
                <a:lnTo>
                  <a:pt x="10780" y="16887"/>
                </a:lnTo>
                <a:lnTo>
                  <a:pt x="11023" y="16790"/>
                </a:lnTo>
                <a:lnTo>
                  <a:pt x="11048" y="16887"/>
                </a:lnTo>
                <a:lnTo>
                  <a:pt x="10926" y="16960"/>
                </a:lnTo>
                <a:lnTo>
                  <a:pt x="10829" y="17058"/>
                </a:lnTo>
                <a:lnTo>
                  <a:pt x="10585" y="17252"/>
                </a:lnTo>
                <a:lnTo>
                  <a:pt x="10561" y="17277"/>
                </a:lnTo>
                <a:lnTo>
                  <a:pt x="10561" y="17301"/>
                </a:lnTo>
                <a:lnTo>
                  <a:pt x="10585" y="17325"/>
                </a:lnTo>
                <a:lnTo>
                  <a:pt x="10610" y="17325"/>
                </a:lnTo>
                <a:lnTo>
                  <a:pt x="10780" y="17301"/>
                </a:lnTo>
                <a:lnTo>
                  <a:pt x="10950" y="17252"/>
                </a:lnTo>
                <a:lnTo>
                  <a:pt x="11096" y="17179"/>
                </a:lnTo>
                <a:lnTo>
                  <a:pt x="11242" y="17082"/>
                </a:lnTo>
                <a:lnTo>
                  <a:pt x="11388" y="17155"/>
                </a:lnTo>
                <a:lnTo>
                  <a:pt x="11534" y="17179"/>
                </a:lnTo>
                <a:lnTo>
                  <a:pt x="11705" y="17204"/>
                </a:lnTo>
                <a:lnTo>
                  <a:pt x="11875" y="17204"/>
                </a:lnTo>
                <a:lnTo>
                  <a:pt x="12216" y="17179"/>
                </a:lnTo>
                <a:lnTo>
                  <a:pt x="12508" y="17155"/>
                </a:lnTo>
                <a:lnTo>
                  <a:pt x="12897" y="17179"/>
                </a:lnTo>
                <a:lnTo>
                  <a:pt x="13067" y="17179"/>
                </a:lnTo>
                <a:lnTo>
                  <a:pt x="13262" y="17228"/>
                </a:lnTo>
                <a:lnTo>
                  <a:pt x="13432" y="17277"/>
                </a:lnTo>
                <a:lnTo>
                  <a:pt x="13554" y="17374"/>
                </a:lnTo>
                <a:lnTo>
                  <a:pt x="13676" y="17496"/>
                </a:lnTo>
                <a:lnTo>
                  <a:pt x="13773" y="17617"/>
                </a:lnTo>
                <a:lnTo>
                  <a:pt x="13530" y="17593"/>
                </a:lnTo>
                <a:lnTo>
                  <a:pt x="12556" y="17593"/>
                </a:lnTo>
                <a:lnTo>
                  <a:pt x="11826" y="17642"/>
                </a:lnTo>
                <a:lnTo>
                  <a:pt x="10366" y="17715"/>
                </a:lnTo>
                <a:lnTo>
                  <a:pt x="9637" y="17739"/>
                </a:lnTo>
                <a:lnTo>
                  <a:pt x="8907" y="17763"/>
                </a:lnTo>
                <a:lnTo>
                  <a:pt x="7763" y="17788"/>
                </a:lnTo>
                <a:lnTo>
                  <a:pt x="6644" y="17788"/>
                </a:lnTo>
                <a:lnTo>
                  <a:pt x="6181" y="17739"/>
                </a:lnTo>
                <a:lnTo>
                  <a:pt x="5816" y="17715"/>
                </a:lnTo>
                <a:lnTo>
                  <a:pt x="5500" y="17690"/>
                </a:lnTo>
                <a:lnTo>
                  <a:pt x="5597" y="17544"/>
                </a:lnTo>
                <a:lnTo>
                  <a:pt x="5743" y="17447"/>
                </a:lnTo>
                <a:lnTo>
                  <a:pt x="5865" y="17350"/>
                </a:lnTo>
                <a:lnTo>
                  <a:pt x="6035" y="17277"/>
                </a:lnTo>
                <a:lnTo>
                  <a:pt x="6206" y="17228"/>
                </a:lnTo>
                <a:lnTo>
                  <a:pt x="6376" y="17179"/>
                </a:lnTo>
                <a:lnTo>
                  <a:pt x="6765" y="17155"/>
                </a:lnTo>
                <a:lnTo>
                  <a:pt x="7057" y="17179"/>
                </a:lnTo>
                <a:lnTo>
                  <a:pt x="7374" y="17204"/>
                </a:lnTo>
                <a:lnTo>
                  <a:pt x="7544" y="17179"/>
                </a:lnTo>
                <a:lnTo>
                  <a:pt x="7690" y="17179"/>
                </a:lnTo>
                <a:lnTo>
                  <a:pt x="7836" y="17131"/>
                </a:lnTo>
                <a:lnTo>
                  <a:pt x="7958" y="17058"/>
                </a:lnTo>
                <a:lnTo>
                  <a:pt x="7982" y="17009"/>
                </a:lnTo>
                <a:lnTo>
                  <a:pt x="8055" y="17033"/>
                </a:lnTo>
                <a:lnTo>
                  <a:pt x="8128" y="17033"/>
                </a:lnTo>
                <a:lnTo>
                  <a:pt x="8177" y="17009"/>
                </a:lnTo>
                <a:lnTo>
                  <a:pt x="8225" y="16960"/>
                </a:lnTo>
                <a:lnTo>
                  <a:pt x="8274" y="16887"/>
                </a:lnTo>
                <a:lnTo>
                  <a:pt x="8298" y="16766"/>
                </a:lnTo>
                <a:lnTo>
                  <a:pt x="8298" y="16668"/>
                </a:lnTo>
                <a:lnTo>
                  <a:pt x="8298" y="16620"/>
                </a:lnTo>
                <a:lnTo>
                  <a:pt x="8274" y="16595"/>
                </a:lnTo>
                <a:lnTo>
                  <a:pt x="8298" y="16303"/>
                </a:lnTo>
                <a:lnTo>
                  <a:pt x="8298" y="15768"/>
                </a:lnTo>
                <a:lnTo>
                  <a:pt x="8298" y="15233"/>
                </a:lnTo>
                <a:lnTo>
                  <a:pt x="8298" y="14965"/>
                </a:lnTo>
                <a:lnTo>
                  <a:pt x="8323" y="14649"/>
                </a:lnTo>
                <a:lnTo>
                  <a:pt x="8323" y="14333"/>
                </a:lnTo>
                <a:lnTo>
                  <a:pt x="8323" y="14187"/>
                </a:lnTo>
                <a:lnTo>
                  <a:pt x="8298" y="14065"/>
                </a:lnTo>
                <a:lnTo>
                  <a:pt x="9101" y="14041"/>
                </a:lnTo>
                <a:lnTo>
                  <a:pt x="9101" y="14041"/>
                </a:lnTo>
                <a:lnTo>
                  <a:pt x="8980" y="14138"/>
                </a:lnTo>
                <a:lnTo>
                  <a:pt x="8834" y="14260"/>
                </a:lnTo>
                <a:lnTo>
                  <a:pt x="8688" y="14406"/>
                </a:lnTo>
                <a:lnTo>
                  <a:pt x="8663" y="14454"/>
                </a:lnTo>
                <a:lnTo>
                  <a:pt x="8639" y="14503"/>
                </a:lnTo>
                <a:lnTo>
                  <a:pt x="8615" y="14600"/>
                </a:lnTo>
                <a:lnTo>
                  <a:pt x="8615" y="14649"/>
                </a:lnTo>
                <a:lnTo>
                  <a:pt x="8639" y="14673"/>
                </a:lnTo>
                <a:lnTo>
                  <a:pt x="8761" y="14673"/>
                </a:lnTo>
                <a:lnTo>
                  <a:pt x="8858" y="14649"/>
                </a:lnTo>
                <a:lnTo>
                  <a:pt x="9028" y="14527"/>
                </a:lnTo>
                <a:lnTo>
                  <a:pt x="9199" y="14406"/>
                </a:lnTo>
                <a:lnTo>
                  <a:pt x="9466" y="14235"/>
                </a:lnTo>
                <a:lnTo>
                  <a:pt x="9710" y="14016"/>
                </a:lnTo>
                <a:lnTo>
                  <a:pt x="9953" y="14016"/>
                </a:lnTo>
                <a:lnTo>
                  <a:pt x="9734" y="14211"/>
                </a:lnTo>
                <a:lnTo>
                  <a:pt x="9539" y="14406"/>
                </a:lnTo>
                <a:lnTo>
                  <a:pt x="9345" y="14625"/>
                </a:lnTo>
                <a:lnTo>
                  <a:pt x="9199" y="14868"/>
                </a:lnTo>
                <a:lnTo>
                  <a:pt x="9199" y="14892"/>
                </a:lnTo>
                <a:lnTo>
                  <a:pt x="9199" y="14917"/>
                </a:lnTo>
                <a:lnTo>
                  <a:pt x="9223" y="14941"/>
                </a:lnTo>
                <a:lnTo>
                  <a:pt x="9272" y="14941"/>
                </a:lnTo>
                <a:lnTo>
                  <a:pt x="9393" y="14892"/>
                </a:lnTo>
                <a:lnTo>
                  <a:pt x="9515" y="14844"/>
                </a:lnTo>
                <a:lnTo>
                  <a:pt x="9758" y="14698"/>
                </a:lnTo>
                <a:lnTo>
                  <a:pt x="10196" y="14357"/>
                </a:lnTo>
                <a:lnTo>
                  <a:pt x="10464" y="14235"/>
                </a:lnTo>
                <a:lnTo>
                  <a:pt x="10658" y="14138"/>
                </a:lnTo>
                <a:lnTo>
                  <a:pt x="10804" y="14016"/>
                </a:lnTo>
                <a:close/>
                <a:moveTo>
                  <a:pt x="6936" y="1"/>
                </a:moveTo>
                <a:lnTo>
                  <a:pt x="5914" y="74"/>
                </a:lnTo>
                <a:lnTo>
                  <a:pt x="4892" y="147"/>
                </a:lnTo>
                <a:lnTo>
                  <a:pt x="3870" y="268"/>
                </a:lnTo>
                <a:lnTo>
                  <a:pt x="2945" y="366"/>
                </a:lnTo>
                <a:lnTo>
                  <a:pt x="2483" y="390"/>
                </a:lnTo>
                <a:lnTo>
                  <a:pt x="1680" y="390"/>
                </a:lnTo>
                <a:lnTo>
                  <a:pt x="1339" y="317"/>
                </a:lnTo>
                <a:lnTo>
                  <a:pt x="658" y="195"/>
                </a:lnTo>
                <a:lnTo>
                  <a:pt x="634" y="147"/>
                </a:lnTo>
                <a:lnTo>
                  <a:pt x="585" y="122"/>
                </a:lnTo>
                <a:lnTo>
                  <a:pt x="512" y="98"/>
                </a:lnTo>
                <a:lnTo>
                  <a:pt x="463" y="98"/>
                </a:lnTo>
                <a:lnTo>
                  <a:pt x="390" y="122"/>
                </a:lnTo>
                <a:lnTo>
                  <a:pt x="342" y="147"/>
                </a:lnTo>
                <a:lnTo>
                  <a:pt x="317" y="220"/>
                </a:lnTo>
                <a:lnTo>
                  <a:pt x="293" y="293"/>
                </a:lnTo>
                <a:lnTo>
                  <a:pt x="244" y="1169"/>
                </a:lnTo>
                <a:lnTo>
                  <a:pt x="220" y="2069"/>
                </a:lnTo>
                <a:lnTo>
                  <a:pt x="196" y="3821"/>
                </a:lnTo>
                <a:lnTo>
                  <a:pt x="171" y="4794"/>
                </a:lnTo>
                <a:lnTo>
                  <a:pt x="123" y="5768"/>
                </a:lnTo>
                <a:lnTo>
                  <a:pt x="25" y="7690"/>
                </a:lnTo>
                <a:lnTo>
                  <a:pt x="1" y="8614"/>
                </a:lnTo>
                <a:lnTo>
                  <a:pt x="1" y="9539"/>
                </a:lnTo>
                <a:lnTo>
                  <a:pt x="25" y="11364"/>
                </a:lnTo>
                <a:lnTo>
                  <a:pt x="1" y="11997"/>
                </a:lnTo>
                <a:lnTo>
                  <a:pt x="1" y="12362"/>
                </a:lnTo>
                <a:lnTo>
                  <a:pt x="25" y="12702"/>
                </a:lnTo>
                <a:lnTo>
                  <a:pt x="50" y="13067"/>
                </a:lnTo>
                <a:lnTo>
                  <a:pt x="123" y="13408"/>
                </a:lnTo>
                <a:lnTo>
                  <a:pt x="244" y="13700"/>
                </a:lnTo>
                <a:lnTo>
                  <a:pt x="317" y="13846"/>
                </a:lnTo>
                <a:lnTo>
                  <a:pt x="390" y="13968"/>
                </a:lnTo>
                <a:lnTo>
                  <a:pt x="463" y="14065"/>
                </a:lnTo>
                <a:lnTo>
                  <a:pt x="561" y="14089"/>
                </a:lnTo>
                <a:lnTo>
                  <a:pt x="634" y="14089"/>
                </a:lnTo>
                <a:lnTo>
                  <a:pt x="731" y="14065"/>
                </a:lnTo>
                <a:lnTo>
                  <a:pt x="901" y="14138"/>
                </a:lnTo>
                <a:lnTo>
                  <a:pt x="1072" y="14162"/>
                </a:lnTo>
                <a:lnTo>
                  <a:pt x="1412" y="14211"/>
                </a:lnTo>
                <a:lnTo>
                  <a:pt x="2093" y="14260"/>
                </a:lnTo>
                <a:lnTo>
                  <a:pt x="2726" y="14308"/>
                </a:lnTo>
                <a:lnTo>
                  <a:pt x="3334" y="14308"/>
                </a:lnTo>
                <a:lnTo>
                  <a:pt x="3943" y="14284"/>
                </a:lnTo>
                <a:lnTo>
                  <a:pt x="4551" y="14260"/>
                </a:lnTo>
                <a:lnTo>
                  <a:pt x="7958" y="14089"/>
                </a:lnTo>
                <a:lnTo>
                  <a:pt x="7958" y="14089"/>
                </a:lnTo>
                <a:lnTo>
                  <a:pt x="7909" y="14211"/>
                </a:lnTo>
                <a:lnTo>
                  <a:pt x="7885" y="14357"/>
                </a:lnTo>
                <a:lnTo>
                  <a:pt x="7860" y="14673"/>
                </a:lnTo>
                <a:lnTo>
                  <a:pt x="7860" y="15233"/>
                </a:lnTo>
                <a:lnTo>
                  <a:pt x="7860" y="15768"/>
                </a:lnTo>
                <a:lnTo>
                  <a:pt x="7836" y="16303"/>
                </a:lnTo>
                <a:lnTo>
                  <a:pt x="7812" y="16547"/>
                </a:lnTo>
                <a:lnTo>
                  <a:pt x="7812" y="16668"/>
                </a:lnTo>
                <a:lnTo>
                  <a:pt x="7812" y="16790"/>
                </a:lnTo>
                <a:lnTo>
                  <a:pt x="7666" y="16741"/>
                </a:lnTo>
                <a:lnTo>
                  <a:pt x="7471" y="16693"/>
                </a:lnTo>
                <a:lnTo>
                  <a:pt x="7276" y="16693"/>
                </a:lnTo>
                <a:lnTo>
                  <a:pt x="7057" y="16668"/>
                </a:lnTo>
                <a:lnTo>
                  <a:pt x="6644" y="16693"/>
                </a:lnTo>
                <a:lnTo>
                  <a:pt x="6303" y="16741"/>
                </a:lnTo>
                <a:lnTo>
                  <a:pt x="6060" y="16790"/>
                </a:lnTo>
                <a:lnTo>
                  <a:pt x="5841" y="16863"/>
                </a:lnTo>
                <a:lnTo>
                  <a:pt x="5646" y="16936"/>
                </a:lnTo>
                <a:lnTo>
                  <a:pt x="5451" y="17058"/>
                </a:lnTo>
                <a:lnTo>
                  <a:pt x="5281" y="17204"/>
                </a:lnTo>
                <a:lnTo>
                  <a:pt x="5135" y="17374"/>
                </a:lnTo>
                <a:lnTo>
                  <a:pt x="5038" y="17569"/>
                </a:lnTo>
                <a:lnTo>
                  <a:pt x="4940" y="17812"/>
                </a:lnTo>
                <a:lnTo>
                  <a:pt x="4940" y="17885"/>
                </a:lnTo>
                <a:lnTo>
                  <a:pt x="4940" y="17958"/>
                </a:lnTo>
                <a:lnTo>
                  <a:pt x="4989" y="18031"/>
                </a:lnTo>
                <a:lnTo>
                  <a:pt x="5038" y="18055"/>
                </a:lnTo>
                <a:lnTo>
                  <a:pt x="5111" y="18080"/>
                </a:lnTo>
                <a:lnTo>
                  <a:pt x="5184" y="18080"/>
                </a:lnTo>
                <a:lnTo>
                  <a:pt x="5257" y="18055"/>
                </a:lnTo>
                <a:lnTo>
                  <a:pt x="5330" y="18007"/>
                </a:lnTo>
                <a:lnTo>
                  <a:pt x="5451" y="18080"/>
                </a:lnTo>
                <a:lnTo>
                  <a:pt x="5597" y="18128"/>
                </a:lnTo>
                <a:lnTo>
                  <a:pt x="5743" y="18177"/>
                </a:lnTo>
                <a:lnTo>
                  <a:pt x="5914" y="18201"/>
                </a:lnTo>
                <a:lnTo>
                  <a:pt x="6254" y="18226"/>
                </a:lnTo>
                <a:lnTo>
                  <a:pt x="6498" y="18226"/>
                </a:lnTo>
                <a:lnTo>
                  <a:pt x="7082" y="18250"/>
                </a:lnTo>
                <a:lnTo>
                  <a:pt x="7641" y="18250"/>
                </a:lnTo>
                <a:lnTo>
                  <a:pt x="8785" y="18226"/>
                </a:lnTo>
                <a:lnTo>
                  <a:pt x="10147" y="18201"/>
                </a:lnTo>
                <a:lnTo>
                  <a:pt x="11486" y="18128"/>
                </a:lnTo>
                <a:lnTo>
                  <a:pt x="12994" y="18080"/>
                </a:lnTo>
                <a:lnTo>
                  <a:pt x="13238" y="18080"/>
                </a:lnTo>
                <a:lnTo>
                  <a:pt x="13505" y="18104"/>
                </a:lnTo>
                <a:lnTo>
                  <a:pt x="13773" y="18080"/>
                </a:lnTo>
                <a:lnTo>
                  <a:pt x="13919" y="18080"/>
                </a:lnTo>
                <a:lnTo>
                  <a:pt x="14016" y="18031"/>
                </a:lnTo>
                <a:lnTo>
                  <a:pt x="14089" y="18080"/>
                </a:lnTo>
                <a:lnTo>
                  <a:pt x="14235" y="18080"/>
                </a:lnTo>
                <a:lnTo>
                  <a:pt x="14284" y="18055"/>
                </a:lnTo>
                <a:lnTo>
                  <a:pt x="14333" y="18007"/>
                </a:lnTo>
                <a:lnTo>
                  <a:pt x="14381" y="17958"/>
                </a:lnTo>
                <a:lnTo>
                  <a:pt x="14406" y="17885"/>
                </a:lnTo>
                <a:lnTo>
                  <a:pt x="14381" y="17812"/>
                </a:lnTo>
                <a:lnTo>
                  <a:pt x="14308" y="17569"/>
                </a:lnTo>
                <a:lnTo>
                  <a:pt x="14211" y="17374"/>
                </a:lnTo>
                <a:lnTo>
                  <a:pt x="14065" y="17179"/>
                </a:lnTo>
                <a:lnTo>
                  <a:pt x="13895" y="17033"/>
                </a:lnTo>
                <a:lnTo>
                  <a:pt x="13700" y="16912"/>
                </a:lnTo>
                <a:lnTo>
                  <a:pt x="13505" y="16814"/>
                </a:lnTo>
                <a:lnTo>
                  <a:pt x="13262" y="16741"/>
                </a:lnTo>
                <a:lnTo>
                  <a:pt x="13043" y="16693"/>
                </a:lnTo>
                <a:lnTo>
                  <a:pt x="12581" y="16693"/>
                </a:lnTo>
                <a:lnTo>
                  <a:pt x="12118" y="16766"/>
                </a:lnTo>
                <a:lnTo>
                  <a:pt x="11802" y="16790"/>
                </a:lnTo>
                <a:lnTo>
                  <a:pt x="11486" y="16814"/>
                </a:lnTo>
                <a:lnTo>
                  <a:pt x="11461" y="16620"/>
                </a:lnTo>
                <a:lnTo>
                  <a:pt x="11510" y="16571"/>
                </a:lnTo>
                <a:lnTo>
                  <a:pt x="11534" y="16498"/>
                </a:lnTo>
                <a:lnTo>
                  <a:pt x="11534" y="16449"/>
                </a:lnTo>
                <a:lnTo>
                  <a:pt x="11486" y="16425"/>
                </a:lnTo>
                <a:lnTo>
                  <a:pt x="11437" y="16401"/>
                </a:lnTo>
                <a:lnTo>
                  <a:pt x="11437" y="15939"/>
                </a:lnTo>
                <a:lnTo>
                  <a:pt x="11461" y="15501"/>
                </a:lnTo>
                <a:lnTo>
                  <a:pt x="11534" y="14746"/>
                </a:lnTo>
                <a:lnTo>
                  <a:pt x="11534" y="14381"/>
                </a:lnTo>
                <a:lnTo>
                  <a:pt x="11510" y="14187"/>
                </a:lnTo>
                <a:lnTo>
                  <a:pt x="11461" y="14016"/>
                </a:lnTo>
                <a:lnTo>
                  <a:pt x="14576" y="14016"/>
                </a:lnTo>
                <a:lnTo>
                  <a:pt x="15136" y="14041"/>
                </a:lnTo>
                <a:lnTo>
                  <a:pt x="15720" y="14089"/>
                </a:lnTo>
                <a:lnTo>
                  <a:pt x="16839" y="14211"/>
                </a:lnTo>
                <a:lnTo>
                  <a:pt x="17423" y="14260"/>
                </a:lnTo>
                <a:lnTo>
                  <a:pt x="17982" y="14260"/>
                </a:lnTo>
                <a:lnTo>
                  <a:pt x="18542" y="14235"/>
                </a:lnTo>
                <a:lnTo>
                  <a:pt x="18834" y="14211"/>
                </a:lnTo>
                <a:lnTo>
                  <a:pt x="19102" y="14138"/>
                </a:lnTo>
                <a:lnTo>
                  <a:pt x="19199" y="14114"/>
                </a:lnTo>
                <a:lnTo>
                  <a:pt x="19272" y="14041"/>
                </a:lnTo>
                <a:lnTo>
                  <a:pt x="19296" y="13968"/>
                </a:lnTo>
                <a:lnTo>
                  <a:pt x="19272" y="13870"/>
                </a:lnTo>
                <a:lnTo>
                  <a:pt x="19272" y="13773"/>
                </a:lnTo>
                <a:lnTo>
                  <a:pt x="19150" y="13043"/>
                </a:lnTo>
                <a:lnTo>
                  <a:pt x="19248" y="12921"/>
                </a:lnTo>
                <a:lnTo>
                  <a:pt x="19248" y="12873"/>
                </a:lnTo>
                <a:lnTo>
                  <a:pt x="19248" y="12824"/>
                </a:lnTo>
                <a:lnTo>
                  <a:pt x="19223" y="12800"/>
                </a:lnTo>
                <a:lnTo>
                  <a:pt x="19102" y="12800"/>
                </a:lnTo>
                <a:lnTo>
                  <a:pt x="19053" y="12337"/>
                </a:lnTo>
                <a:lnTo>
                  <a:pt x="19029" y="11875"/>
                </a:lnTo>
                <a:lnTo>
                  <a:pt x="18980" y="10926"/>
                </a:lnTo>
                <a:lnTo>
                  <a:pt x="18980" y="10001"/>
                </a:lnTo>
                <a:lnTo>
                  <a:pt x="19004" y="9052"/>
                </a:lnTo>
                <a:lnTo>
                  <a:pt x="19004" y="8955"/>
                </a:lnTo>
                <a:lnTo>
                  <a:pt x="19077" y="7203"/>
                </a:lnTo>
                <a:lnTo>
                  <a:pt x="19150" y="5549"/>
                </a:lnTo>
                <a:lnTo>
                  <a:pt x="19175" y="3894"/>
                </a:lnTo>
                <a:lnTo>
                  <a:pt x="19223" y="2385"/>
                </a:lnTo>
                <a:lnTo>
                  <a:pt x="19248" y="1607"/>
                </a:lnTo>
                <a:lnTo>
                  <a:pt x="19223" y="1242"/>
                </a:lnTo>
                <a:lnTo>
                  <a:pt x="19199" y="852"/>
                </a:lnTo>
                <a:lnTo>
                  <a:pt x="19248" y="804"/>
                </a:lnTo>
                <a:lnTo>
                  <a:pt x="19272" y="755"/>
                </a:lnTo>
                <a:lnTo>
                  <a:pt x="19296" y="682"/>
                </a:lnTo>
                <a:lnTo>
                  <a:pt x="19296" y="609"/>
                </a:lnTo>
                <a:lnTo>
                  <a:pt x="19272" y="560"/>
                </a:lnTo>
                <a:lnTo>
                  <a:pt x="19223" y="512"/>
                </a:lnTo>
                <a:lnTo>
                  <a:pt x="19175" y="463"/>
                </a:lnTo>
                <a:lnTo>
                  <a:pt x="19102" y="439"/>
                </a:lnTo>
                <a:lnTo>
                  <a:pt x="18493" y="317"/>
                </a:lnTo>
                <a:lnTo>
                  <a:pt x="17885" y="268"/>
                </a:lnTo>
                <a:lnTo>
                  <a:pt x="17277" y="244"/>
                </a:lnTo>
                <a:lnTo>
                  <a:pt x="16644" y="244"/>
                </a:lnTo>
                <a:lnTo>
                  <a:pt x="15403" y="293"/>
                </a:lnTo>
                <a:lnTo>
                  <a:pt x="14187" y="293"/>
                </a:lnTo>
                <a:lnTo>
                  <a:pt x="12629" y="220"/>
                </a:lnTo>
                <a:lnTo>
                  <a:pt x="11072" y="122"/>
                </a:lnTo>
                <a:lnTo>
                  <a:pt x="9515" y="49"/>
                </a:lnTo>
                <a:lnTo>
                  <a:pt x="7958"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78" name="Shape 178"/>
        <p:cNvGrpSpPr/>
        <p:nvPr/>
      </p:nvGrpSpPr>
      <p:grpSpPr>
        <a:xfrm>
          <a:off x="0" y="0"/>
          <a:ext cx="0" cy="0"/>
          <a:chOff x="0" y="0"/>
          <a:chExt cx="0" cy="0"/>
        </a:xfrm>
      </p:grpSpPr>
      <p:sp>
        <p:nvSpPr>
          <p:cNvPr id="179" name="Google Shape;179;p29"/>
          <p:cNvSpPr txBox="1"/>
          <p:nvPr>
            <p:ph type="title"/>
          </p:nvPr>
        </p:nvSpPr>
        <p:spPr>
          <a:xfrm>
            <a:off x="98250" y="174200"/>
            <a:ext cx="8826600" cy="803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b="1" lang="en-GB" sz="2000"/>
              <a:t>Parents - Planning</a:t>
            </a:r>
            <a:endParaRPr b="1" sz="2000"/>
          </a:p>
        </p:txBody>
      </p:sp>
      <p:sp>
        <p:nvSpPr>
          <p:cNvPr id="180" name="Google Shape;180;p29"/>
          <p:cNvSpPr txBox="1"/>
          <p:nvPr/>
        </p:nvSpPr>
        <p:spPr>
          <a:xfrm>
            <a:off x="151500" y="1301200"/>
            <a:ext cx="8826600" cy="5356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200"/>
              <a:t>The secret to doing well in exams lies in planning. You can help your child to create a clear revision plan and method of studying that will make them feel in control of their work.</a:t>
            </a:r>
            <a:endParaRPr sz="1200"/>
          </a:p>
          <a:p>
            <a:pPr indent="0" lvl="0" marL="0" rtl="0" algn="l">
              <a:spcBef>
                <a:spcPts val="0"/>
              </a:spcBef>
              <a:spcAft>
                <a:spcPts val="0"/>
              </a:spcAft>
              <a:buNone/>
            </a:pPr>
            <a:r>
              <a:t/>
            </a:r>
            <a:endParaRPr sz="1200"/>
          </a:p>
          <a:p>
            <a:pPr indent="0" lvl="0" marL="0" rtl="0" algn="l">
              <a:spcBef>
                <a:spcPts val="0"/>
              </a:spcBef>
              <a:spcAft>
                <a:spcPts val="0"/>
              </a:spcAft>
              <a:buNone/>
            </a:pPr>
            <a:r>
              <a:rPr lang="en-GB" sz="1200"/>
              <a:t>One way of planning a revision schedule can be to take a copy of the </a:t>
            </a:r>
            <a:r>
              <a:rPr lang="en-GB" sz="1200" u="sng">
                <a:solidFill>
                  <a:srgbClr val="3D85C6"/>
                </a:solidFill>
                <a:hlinkClick action="ppaction://hlinksldjump" r:id="rId3"/>
              </a:rPr>
              <a:t>weekly time plan</a:t>
            </a:r>
            <a:r>
              <a:rPr lang="en-GB" sz="1200"/>
              <a:t> that Is included at the back of this booklet and begin by blocking all the time out when the young person is busy. This could begin with when they are at school, when you have meal times and then structured events such as sports practice or music lessons; it is a good idea for young people to continue to do such activities to provide a break. </a:t>
            </a:r>
            <a:endParaRPr sz="1200"/>
          </a:p>
          <a:p>
            <a:pPr indent="0" lvl="0" marL="0" rtl="0" algn="l">
              <a:spcBef>
                <a:spcPts val="0"/>
              </a:spcBef>
              <a:spcAft>
                <a:spcPts val="0"/>
              </a:spcAft>
              <a:buNone/>
            </a:pPr>
            <a:r>
              <a:t/>
            </a:r>
            <a:endParaRPr sz="1200"/>
          </a:p>
          <a:p>
            <a:pPr indent="0" lvl="0" marL="0" rtl="0" algn="l">
              <a:spcBef>
                <a:spcPts val="0"/>
              </a:spcBef>
              <a:spcAft>
                <a:spcPts val="0"/>
              </a:spcAft>
              <a:buNone/>
            </a:pPr>
            <a:r>
              <a:rPr lang="en-GB" sz="1200"/>
              <a:t>You may also block out the regular social events, for example, if your child always spends Saturday afternoon with their friends shopping or playing sport, block out that time too. Look at the time left and then consider if that is a good time to revise. A conversation should then be had with the child to decide if they have enough time to complete all their revision. You may find that looking at it in this way means it is your child who says they realise some activities have to be given up during the revision period. </a:t>
            </a:r>
            <a:endParaRPr sz="1200"/>
          </a:p>
          <a:p>
            <a:pPr indent="0" lvl="0" marL="0" rtl="0" algn="l">
              <a:spcBef>
                <a:spcPts val="0"/>
              </a:spcBef>
              <a:spcAft>
                <a:spcPts val="0"/>
              </a:spcAft>
              <a:buNone/>
            </a:pPr>
            <a:r>
              <a:t/>
            </a:r>
            <a:endParaRPr sz="1200"/>
          </a:p>
          <a:p>
            <a:pPr indent="0" lvl="0" marL="0" rtl="0" algn="l">
              <a:spcBef>
                <a:spcPts val="0"/>
              </a:spcBef>
              <a:spcAft>
                <a:spcPts val="0"/>
              </a:spcAft>
              <a:buNone/>
            </a:pPr>
            <a:r>
              <a:rPr lang="en-GB" sz="1200"/>
              <a:t>Unlikely as this may sound, one thing to be wary of is your child doing too much revision early on. However, think of the number of people who start a fitness programme, do too much on the first day, feel awful the next day and as a result never go back to their exercises; it can be just the same with revision. </a:t>
            </a:r>
            <a:endParaRPr sz="1200"/>
          </a:p>
          <a:p>
            <a:pPr indent="0" lvl="0" marL="0" rtl="0" algn="l">
              <a:spcBef>
                <a:spcPts val="0"/>
              </a:spcBef>
              <a:spcAft>
                <a:spcPts val="0"/>
              </a:spcAft>
              <a:buNone/>
            </a:pPr>
            <a:r>
              <a:t/>
            </a:r>
            <a:endParaRPr sz="1200"/>
          </a:p>
          <a:p>
            <a:pPr indent="0" lvl="0" marL="0" rtl="0" algn="l">
              <a:spcBef>
                <a:spcPts val="0"/>
              </a:spcBef>
              <a:spcAft>
                <a:spcPts val="0"/>
              </a:spcAft>
              <a:buNone/>
            </a:pPr>
            <a:r>
              <a:rPr b="1" lang="en-GB" sz="1200" u="sng"/>
              <a:t>The best approach to revision is usually 'little and often'.</a:t>
            </a:r>
            <a:r>
              <a:rPr b="1" lang="en-GB" sz="1200"/>
              <a:t> </a:t>
            </a:r>
            <a:r>
              <a:rPr lang="en-GB" sz="1200"/>
              <a:t>If your child commits to doing 20 minute bursts of revision of a really high quality with no television on and no mobile phone for texting then three of these bursts can be far more effective than the child who spends two hours in their room with their text book open but does not get down to any study, being distracted instead by television and phone calls.</a:t>
            </a:r>
            <a:r>
              <a:rPr lang="en-GB" sz="1100"/>
              <a:t>	 			</a:t>
            </a:r>
            <a:endParaRPr sz="1100"/>
          </a:p>
          <a:p>
            <a:pPr indent="0" lvl="0" marL="0" rtl="0" algn="l">
              <a:spcBef>
                <a:spcPts val="0"/>
              </a:spcBef>
              <a:spcAft>
                <a:spcPts val="0"/>
              </a:spcAft>
              <a:buNone/>
            </a:pPr>
            <a:r>
              <a:rPr lang="en-GB" sz="1100"/>
              <a:t>				</a:t>
            </a:r>
            <a:endParaRPr sz="1100"/>
          </a:p>
          <a:p>
            <a:pPr indent="0" lvl="0" marL="0" rtl="0" algn="l">
              <a:spcBef>
                <a:spcPts val="0"/>
              </a:spcBef>
              <a:spcAft>
                <a:spcPts val="0"/>
              </a:spcAft>
              <a:buNone/>
            </a:pPr>
            <a:r>
              <a:rPr lang="en-GB" sz="1200"/>
              <a:t>Students planning their revision often split into two groups. There is one group that always put planning their revision off to the next day until they reach the night before the exam and panic that they have not done any revision. At the other extreme is the child who spends hours putting together a perfect revision timetable, carefully spending an equal amount of time on each subject and colour coding their timetable; this then becomes the child’s safety blanket but almost as soon as it has been written, it is out of date and has to be repeated. The result is the young person spends more time planning than actually revising. </a:t>
            </a:r>
            <a:endParaRPr sz="1200"/>
          </a:p>
          <a:p>
            <a:pPr indent="0" lvl="0" marL="0" rtl="0" algn="l">
              <a:spcBef>
                <a:spcPts val="0"/>
              </a:spcBef>
              <a:spcAft>
                <a:spcPts val="0"/>
              </a:spcAft>
              <a:buNone/>
            </a:pPr>
            <a:r>
              <a:rPr lang="en-GB" sz="1100"/>
              <a:t>				</a:t>
            </a:r>
            <a:endParaRPr sz="1100"/>
          </a:p>
          <a:p>
            <a:pPr indent="0" lvl="0" marL="0" rtl="0" algn="l">
              <a:spcBef>
                <a:spcPts val="0"/>
              </a:spcBef>
              <a:spcAft>
                <a:spcPts val="0"/>
              </a:spcAft>
              <a:buNone/>
            </a:pPr>
            <a:r>
              <a:rPr lang="en-GB" sz="1100"/>
              <a:t>			</a:t>
            </a:r>
            <a:endParaRPr sz="1100"/>
          </a:p>
          <a:p>
            <a:pPr indent="0" lvl="0" marL="0" rtl="0" algn="l">
              <a:spcBef>
                <a:spcPts val="0"/>
              </a:spcBef>
              <a:spcAft>
                <a:spcPts val="0"/>
              </a:spcAft>
              <a:buNone/>
            </a:pPr>
            <a:r>
              <a:rPr lang="en-GB" sz="1100"/>
              <a:t>		</a:t>
            </a:r>
            <a:endParaRPr sz="1100"/>
          </a:p>
          <a:p>
            <a:pPr indent="0" lvl="0" marL="0" rtl="0" algn="l">
              <a:spcBef>
                <a:spcPts val="0"/>
              </a:spcBef>
              <a:spcAft>
                <a:spcPts val="0"/>
              </a:spcAft>
              <a:buNone/>
            </a:pPr>
            <a:r>
              <a:t/>
            </a:r>
            <a:endParaRPr sz="1200"/>
          </a:p>
        </p:txBody>
      </p:sp>
      <p:sp>
        <p:nvSpPr>
          <p:cNvPr id="181" name="Google Shape;181;p29"/>
          <p:cNvSpPr/>
          <p:nvPr/>
        </p:nvSpPr>
        <p:spPr>
          <a:xfrm>
            <a:off x="8081980" y="174196"/>
            <a:ext cx="842869" cy="803706"/>
          </a:xfrm>
          <a:custGeom>
            <a:rect b="b" l="l" r="r" t="t"/>
            <a:pathLst>
              <a:path extrusionOk="0" h="15987" w="16766">
                <a:moveTo>
                  <a:pt x="14284" y="487"/>
                </a:moveTo>
                <a:lnTo>
                  <a:pt x="14405" y="536"/>
                </a:lnTo>
                <a:lnTo>
                  <a:pt x="14478" y="585"/>
                </a:lnTo>
                <a:lnTo>
                  <a:pt x="14527" y="658"/>
                </a:lnTo>
                <a:lnTo>
                  <a:pt x="14527" y="755"/>
                </a:lnTo>
                <a:lnTo>
                  <a:pt x="14527" y="852"/>
                </a:lnTo>
                <a:lnTo>
                  <a:pt x="14551" y="925"/>
                </a:lnTo>
                <a:lnTo>
                  <a:pt x="13578" y="925"/>
                </a:lnTo>
                <a:lnTo>
                  <a:pt x="13627" y="804"/>
                </a:lnTo>
                <a:lnTo>
                  <a:pt x="13700" y="706"/>
                </a:lnTo>
                <a:lnTo>
                  <a:pt x="13797" y="609"/>
                </a:lnTo>
                <a:lnTo>
                  <a:pt x="13894" y="536"/>
                </a:lnTo>
                <a:lnTo>
                  <a:pt x="13967" y="512"/>
                </a:lnTo>
                <a:lnTo>
                  <a:pt x="14065" y="487"/>
                </a:lnTo>
                <a:close/>
                <a:moveTo>
                  <a:pt x="4064" y="633"/>
                </a:moveTo>
                <a:lnTo>
                  <a:pt x="4137" y="682"/>
                </a:lnTo>
                <a:lnTo>
                  <a:pt x="4210" y="755"/>
                </a:lnTo>
                <a:lnTo>
                  <a:pt x="4259" y="852"/>
                </a:lnTo>
                <a:lnTo>
                  <a:pt x="4283" y="950"/>
                </a:lnTo>
                <a:lnTo>
                  <a:pt x="3529" y="974"/>
                </a:lnTo>
                <a:lnTo>
                  <a:pt x="3602" y="804"/>
                </a:lnTo>
                <a:lnTo>
                  <a:pt x="3650" y="755"/>
                </a:lnTo>
                <a:lnTo>
                  <a:pt x="3675" y="706"/>
                </a:lnTo>
                <a:lnTo>
                  <a:pt x="3796" y="633"/>
                </a:lnTo>
                <a:close/>
                <a:moveTo>
                  <a:pt x="13724" y="2020"/>
                </a:moveTo>
                <a:lnTo>
                  <a:pt x="13797" y="2044"/>
                </a:lnTo>
                <a:lnTo>
                  <a:pt x="13870" y="2093"/>
                </a:lnTo>
                <a:lnTo>
                  <a:pt x="13943" y="2142"/>
                </a:lnTo>
                <a:lnTo>
                  <a:pt x="13992" y="2215"/>
                </a:lnTo>
                <a:lnTo>
                  <a:pt x="14040" y="2288"/>
                </a:lnTo>
                <a:lnTo>
                  <a:pt x="14089" y="2385"/>
                </a:lnTo>
                <a:lnTo>
                  <a:pt x="14113" y="2531"/>
                </a:lnTo>
                <a:lnTo>
                  <a:pt x="13992" y="2555"/>
                </a:lnTo>
                <a:lnTo>
                  <a:pt x="13870" y="2555"/>
                </a:lnTo>
                <a:lnTo>
                  <a:pt x="13773" y="2531"/>
                </a:lnTo>
                <a:lnTo>
                  <a:pt x="13724" y="2482"/>
                </a:lnTo>
                <a:lnTo>
                  <a:pt x="13675" y="2409"/>
                </a:lnTo>
                <a:lnTo>
                  <a:pt x="13602" y="2215"/>
                </a:lnTo>
                <a:lnTo>
                  <a:pt x="13554" y="2020"/>
                </a:lnTo>
                <a:close/>
                <a:moveTo>
                  <a:pt x="3407" y="1874"/>
                </a:moveTo>
                <a:lnTo>
                  <a:pt x="3529" y="1923"/>
                </a:lnTo>
                <a:lnTo>
                  <a:pt x="3602" y="1971"/>
                </a:lnTo>
                <a:lnTo>
                  <a:pt x="3675" y="2044"/>
                </a:lnTo>
                <a:lnTo>
                  <a:pt x="3723" y="2142"/>
                </a:lnTo>
                <a:lnTo>
                  <a:pt x="3772" y="2215"/>
                </a:lnTo>
                <a:lnTo>
                  <a:pt x="3821" y="2434"/>
                </a:lnTo>
                <a:lnTo>
                  <a:pt x="3821" y="2531"/>
                </a:lnTo>
                <a:lnTo>
                  <a:pt x="3796" y="2628"/>
                </a:lnTo>
                <a:lnTo>
                  <a:pt x="3699" y="2628"/>
                </a:lnTo>
                <a:lnTo>
                  <a:pt x="3602" y="2555"/>
                </a:lnTo>
                <a:lnTo>
                  <a:pt x="3529" y="2482"/>
                </a:lnTo>
                <a:lnTo>
                  <a:pt x="3480" y="2385"/>
                </a:lnTo>
                <a:lnTo>
                  <a:pt x="3456" y="2263"/>
                </a:lnTo>
                <a:lnTo>
                  <a:pt x="3431" y="2142"/>
                </a:lnTo>
                <a:lnTo>
                  <a:pt x="3407" y="1874"/>
                </a:lnTo>
                <a:close/>
                <a:moveTo>
                  <a:pt x="2920" y="1923"/>
                </a:moveTo>
                <a:lnTo>
                  <a:pt x="2969" y="2263"/>
                </a:lnTo>
                <a:lnTo>
                  <a:pt x="2993" y="2434"/>
                </a:lnTo>
                <a:lnTo>
                  <a:pt x="3042" y="2580"/>
                </a:lnTo>
                <a:lnTo>
                  <a:pt x="3115" y="2726"/>
                </a:lnTo>
                <a:lnTo>
                  <a:pt x="3188" y="2847"/>
                </a:lnTo>
                <a:lnTo>
                  <a:pt x="3310" y="2945"/>
                </a:lnTo>
                <a:lnTo>
                  <a:pt x="3407" y="3042"/>
                </a:lnTo>
                <a:lnTo>
                  <a:pt x="3164" y="3042"/>
                </a:lnTo>
                <a:lnTo>
                  <a:pt x="3042" y="3018"/>
                </a:lnTo>
                <a:lnTo>
                  <a:pt x="2920" y="2945"/>
                </a:lnTo>
                <a:lnTo>
                  <a:pt x="2823" y="2872"/>
                </a:lnTo>
                <a:lnTo>
                  <a:pt x="2750" y="2774"/>
                </a:lnTo>
                <a:lnTo>
                  <a:pt x="2701" y="2653"/>
                </a:lnTo>
                <a:lnTo>
                  <a:pt x="2677" y="2531"/>
                </a:lnTo>
                <a:lnTo>
                  <a:pt x="2677" y="2385"/>
                </a:lnTo>
                <a:lnTo>
                  <a:pt x="2726" y="2239"/>
                </a:lnTo>
                <a:lnTo>
                  <a:pt x="2774" y="2117"/>
                </a:lnTo>
                <a:lnTo>
                  <a:pt x="2872" y="1996"/>
                </a:lnTo>
                <a:lnTo>
                  <a:pt x="2920" y="1923"/>
                </a:lnTo>
                <a:close/>
                <a:moveTo>
                  <a:pt x="13067" y="2069"/>
                </a:moveTo>
                <a:lnTo>
                  <a:pt x="13140" y="2385"/>
                </a:lnTo>
                <a:lnTo>
                  <a:pt x="13262" y="2653"/>
                </a:lnTo>
                <a:lnTo>
                  <a:pt x="13310" y="2750"/>
                </a:lnTo>
                <a:lnTo>
                  <a:pt x="13383" y="2823"/>
                </a:lnTo>
                <a:lnTo>
                  <a:pt x="13529" y="2969"/>
                </a:lnTo>
                <a:lnTo>
                  <a:pt x="13724" y="3042"/>
                </a:lnTo>
                <a:lnTo>
                  <a:pt x="13919" y="3091"/>
                </a:lnTo>
                <a:lnTo>
                  <a:pt x="13870" y="3139"/>
                </a:lnTo>
                <a:lnTo>
                  <a:pt x="13724" y="3188"/>
                </a:lnTo>
                <a:lnTo>
                  <a:pt x="13578" y="3212"/>
                </a:lnTo>
                <a:lnTo>
                  <a:pt x="13456" y="3188"/>
                </a:lnTo>
                <a:lnTo>
                  <a:pt x="13310" y="3139"/>
                </a:lnTo>
                <a:lnTo>
                  <a:pt x="13213" y="3066"/>
                </a:lnTo>
                <a:lnTo>
                  <a:pt x="13116" y="2945"/>
                </a:lnTo>
                <a:lnTo>
                  <a:pt x="13018" y="2847"/>
                </a:lnTo>
                <a:lnTo>
                  <a:pt x="12970" y="2701"/>
                </a:lnTo>
                <a:lnTo>
                  <a:pt x="12945" y="2531"/>
                </a:lnTo>
                <a:lnTo>
                  <a:pt x="12945" y="2361"/>
                </a:lnTo>
                <a:lnTo>
                  <a:pt x="12994" y="2215"/>
                </a:lnTo>
                <a:lnTo>
                  <a:pt x="13067" y="2069"/>
                </a:lnTo>
                <a:close/>
                <a:moveTo>
                  <a:pt x="5548" y="1339"/>
                </a:moveTo>
                <a:lnTo>
                  <a:pt x="7641" y="1387"/>
                </a:lnTo>
                <a:lnTo>
                  <a:pt x="13018" y="1387"/>
                </a:lnTo>
                <a:lnTo>
                  <a:pt x="13018" y="1533"/>
                </a:lnTo>
                <a:lnTo>
                  <a:pt x="12872" y="1631"/>
                </a:lnTo>
                <a:lnTo>
                  <a:pt x="12775" y="1752"/>
                </a:lnTo>
                <a:lnTo>
                  <a:pt x="12702" y="1923"/>
                </a:lnTo>
                <a:lnTo>
                  <a:pt x="12629" y="2069"/>
                </a:lnTo>
                <a:lnTo>
                  <a:pt x="12580" y="2239"/>
                </a:lnTo>
                <a:lnTo>
                  <a:pt x="12556" y="2434"/>
                </a:lnTo>
                <a:lnTo>
                  <a:pt x="12556" y="2604"/>
                </a:lnTo>
                <a:lnTo>
                  <a:pt x="12580" y="2750"/>
                </a:lnTo>
                <a:lnTo>
                  <a:pt x="12629" y="2993"/>
                </a:lnTo>
                <a:lnTo>
                  <a:pt x="12751" y="3188"/>
                </a:lnTo>
                <a:lnTo>
                  <a:pt x="12897" y="3334"/>
                </a:lnTo>
                <a:lnTo>
                  <a:pt x="13067" y="3480"/>
                </a:lnTo>
                <a:lnTo>
                  <a:pt x="13262" y="3553"/>
                </a:lnTo>
                <a:lnTo>
                  <a:pt x="13481" y="3602"/>
                </a:lnTo>
                <a:lnTo>
                  <a:pt x="13724" y="3602"/>
                </a:lnTo>
                <a:lnTo>
                  <a:pt x="13943" y="3553"/>
                </a:lnTo>
                <a:lnTo>
                  <a:pt x="14113" y="3480"/>
                </a:lnTo>
                <a:lnTo>
                  <a:pt x="14259" y="3358"/>
                </a:lnTo>
                <a:lnTo>
                  <a:pt x="14381" y="3212"/>
                </a:lnTo>
                <a:lnTo>
                  <a:pt x="14454" y="3042"/>
                </a:lnTo>
                <a:lnTo>
                  <a:pt x="14503" y="2872"/>
                </a:lnTo>
                <a:lnTo>
                  <a:pt x="14527" y="2701"/>
                </a:lnTo>
                <a:lnTo>
                  <a:pt x="14551" y="2507"/>
                </a:lnTo>
                <a:lnTo>
                  <a:pt x="14527" y="2312"/>
                </a:lnTo>
                <a:lnTo>
                  <a:pt x="14454" y="2142"/>
                </a:lnTo>
                <a:lnTo>
                  <a:pt x="14381" y="1996"/>
                </a:lnTo>
                <a:lnTo>
                  <a:pt x="14284" y="1874"/>
                </a:lnTo>
                <a:lnTo>
                  <a:pt x="14186" y="1777"/>
                </a:lnTo>
                <a:lnTo>
                  <a:pt x="14040" y="1704"/>
                </a:lnTo>
                <a:lnTo>
                  <a:pt x="13894" y="1631"/>
                </a:lnTo>
                <a:lnTo>
                  <a:pt x="13748" y="1606"/>
                </a:lnTo>
                <a:lnTo>
                  <a:pt x="13602" y="1582"/>
                </a:lnTo>
                <a:lnTo>
                  <a:pt x="13554" y="1533"/>
                </a:lnTo>
                <a:lnTo>
                  <a:pt x="13505" y="1485"/>
                </a:lnTo>
                <a:lnTo>
                  <a:pt x="13505" y="1387"/>
                </a:lnTo>
                <a:lnTo>
                  <a:pt x="16255" y="1387"/>
                </a:lnTo>
                <a:lnTo>
                  <a:pt x="16230" y="1996"/>
                </a:lnTo>
                <a:lnTo>
                  <a:pt x="16230" y="2604"/>
                </a:lnTo>
                <a:lnTo>
                  <a:pt x="16279" y="3821"/>
                </a:lnTo>
                <a:lnTo>
                  <a:pt x="15890" y="3748"/>
                </a:lnTo>
                <a:lnTo>
                  <a:pt x="15476" y="3723"/>
                </a:lnTo>
                <a:lnTo>
                  <a:pt x="15038" y="3699"/>
                </a:lnTo>
                <a:lnTo>
                  <a:pt x="14624" y="3723"/>
                </a:lnTo>
                <a:lnTo>
                  <a:pt x="13797" y="3796"/>
                </a:lnTo>
                <a:lnTo>
                  <a:pt x="12970" y="3796"/>
                </a:lnTo>
                <a:lnTo>
                  <a:pt x="12386" y="3772"/>
                </a:lnTo>
                <a:lnTo>
                  <a:pt x="11802" y="3772"/>
                </a:lnTo>
                <a:lnTo>
                  <a:pt x="10634" y="3796"/>
                </a:lnTo>
                <a:lnTo>
                  <a:pt x="9466" y="3821"/>
                </a:lnTo>
                <a:lnTo>
                  <a:pt x="8322" y="3845"/>
                </a:lnTo>
                <a:lnTo>
                  <a:pt x="7130" y="3821"/>
                </a:lnTo>
                <a:lnTo>
                  <a:pt x="5962" y="3772"/>
                </a:lnTo>
                <a:lnTo>
                  <a:pt x="4794" y="3723"/>
                </a:lnTo>
                <a:lnTo>
                  <a:pt x="3139" y="3723"/>
                </a:lnTo>
                <a:lnTo>
                  <a:pt x="2653" y="3772"/>
                </a:lnTo>
                <a:lnTo>
                  <a:pt x="2166" y="3796"/>
                </a:lnTo>
                <a:lnTo>
                  <a:pt x="1679" y="3796"/>
                </a:lnTo>
                <a:lnTo>
                  <a:pt x="1096" y="3772"/>
                </a:lnTo>
                <a:lnTo>
                  <a:pt x="804" y="3772"/>
                </a:lnTo>
                <a:lnTo>
                  <a:pt x="512" y="3821"/>
                </a:lnTo>
                <a:lnTo>
                  <a:pt x="585" y="3115"/>
                </a:lnTo>
                <a:lnTo>
                  <a:pt x="658" y="2409"/>
                </a:lnTo>
                <a:lnTo>
                  <a:pt x="682" y="2166"/>
                </a:lnTo>
                <a:lnTo>
                  <a:pt x="682" y="1874"/>
                </a:lnTo>
                <a:lnTo>
                  <a:pt x="658" y="1606"/>
                </a:lnTo>
                <a:lnTo>
                  <a:pt x="585" y="1339"/>
                </a:lnTo>
                <a:lnTo>
                  <a:pt x="585" y="1339"/>
                </a:lnTo>
                <a:lnTo>
                  <a:pt x="877" y="1363"/>
                </a:lnTo>
                <a:lnTo>
                  <a:pt x="1169" y="1387"/>
                </a:lnTo>
                <a:lnTo>
                  <a:pt x="2069" y="1387"/>
                </a:lnTo>
                <a:lnTo>
                  <a:pt x="2969" y="1363"/>
                </a:lnTo>
                <a:lnTo>
                  <a:pt x="2945" y="1412"/>
                </a:lnTo>
                <a:lnTo>
                  <a:pt x="2774" y="1509"/>
                </a:lnTo>
                <a:lnTo>
                  <a:pt x="2604" y="1631"/>
                </a:lnTo>
                <a:lnTo>
                  <a:pt x="2458" y="1801"/>
                </a:lnTo>
                <a:lnTo>
                  <a:pt x="2336" y="1971"/>
                </a:lnTo>
                <a:lnTo>
                  <a:pt x="2288" y="2117"/>
                </a:lnTo>
                <a:lnTo>
                  <a:pt x="2239" y="2263"/>
                </a:lnTo>
                <a:lnTo>
                  <a:pt x="2239" y="2434"/>
                </a:lnTo>
                <a:lnTo>
                  <a:pt x="2215" y="2580"/>
                </a:lnTo>
                <a:lnTo>
                  <a:pt x="2239" y="2750"/>
                </a:lnTo>
                <a:lnTo>
                  <a:pt x="2288" y="2896"/>
                </a:lnTo>
                <a:lnTo>
                  <a:pt x="2361" y="3042"/>
                </a:lnTo>
                <a:lnTo>
                  <a:pt x="2458" y="3164"/>
                </a:lnTo>
                <a:lnTo>
                  <a:pt x="2604" y="3310"/>
                </a:lnTo>
                <a:lnTo>
                  <a:pt x="2750" y="3383"/>
                </a:lnTo>
                <a:lnTo>
                  <a:pt x="2920" y="3456"/>
                </a:lnTo>
                <a:lnTo>
                  <a:pt x="3091" y="3480"/>
                </a:lnTo>
                <a:lnTo>
                  <a:pt x="3285" y="3480"/>
                </a:lnTo>
                <a:lnTo>
                  <a:pt x="3480" y="3456"/>
                </a:lnTo>
                <a:lnTo>
                  <a:pt x="3650" y="3407"/>
                </a:lnTo>
                <a:lnTo>
                  <a:pt x="3821" y="3334"/>
                </a:lnTo>
                <a:lnTo>
                  <a:pt x="3967" y="3237"/>
                </a:lnTo>
                <a:lnTo>
                  <a:pt x="4088" y="3139"/>
                </a:lnTo>
                <a:lnTo>
                  <a:pt x="4161" y="2993"/>
                </a:lnTo>
                <a:lnTo>
                  <a:pt x="4234" y="2847"/>
                </a:lnTo>
                <a:lnTo>
                  <a:pt x="4259" y="2701"/>
                </a:lnTo>
                <a:lnTo>
                  <a:pt x="4283" y="2531"/>
                </a:lnTo>
                <a:lnTo>
                  <a:pt x="4259" y="2385"/>
                </a:lnTo>
                <a:lnTo>
                  <a:pt x="4234" y="2215"/>
                </a:lnTo>
                <a:lnTo>
                  <a:pt x="4186" y="2093"/>
                </a:lnTo>
                <a:lnTo>
                  <a:pt x="4137" y="1947"/>
                </a:lnTo>
                <a:lnTo>
                  <a:pt x="4064" y="1825"/>
                </a:lnTo>
                <a:lnTo>
                  <a:pt x="3967" y="1704"/>
                </a:lnTo>
                <a:lnTo>
                  <a:pt x="3869" y="1582"/>
                </a:lnTo>
                <a:lnTo>
                  <a:pt x="3748" y="1509"/>
                </a:lnTo>
                <a:lnTo>
                  <a:pt x="3626" y="1436"/>
                </a:lnTo>
                <a:lnTo>
                  <a:pt x="3480" y="1412"/>
                </a:lnTo>
                <a:lnTo>
                  <a:pt x="3431" y="1412"/>
                </a:lnTo>
                <a:lnTo>
                  <a:pt x="3456" y="1363"/>
                </a:lnTo>
                <a:lnTo>
                  <a:pt x="4502" y="1339"/>
                </a:lnTo>
                <a:close/>
                <a:moveTo>
                  <a:pt x="11802" y="6011"/>
                </a:moveTo>
                <a:lnTo>
                  <a:pt x="11753" y="6132"/>
                </a:lnTo>
                <a:lnTo>
                  <a:pt x="11704" y="6254"/>
                </a:lnTo>
                <a:lnTo>
                  <a:pt x="11680" y="6522"/>
                </a:lnTo>
                <a:lnTo>
                  <a:pt x="11656" y="6789"/>
                </a:lnTo>
                <a:lnTo>
                  <a:pt x="11656" y="7057"/>
                </a:lnTo>
                <a:lnTo>
                  <a:pt x="11656" y="7446"/>
                </a:lnTo>
                <a:lnTo>
                  <a:pt x="11704" y="7860"/>
                </a:lnTo>
                <a:lnTo>
                  <a:pt x="9855" y="7860"/>
                </a:lnTo>
                <a:lnTo>
                  <a:pt x="9855" y="7836"/>
                </a:lnTo>
                <a:lnTo>
                  <a:pt x="9831" y="7325"/>
                </a:lnTo>
                <a:lnTo>
                  <a:pt x="9758" y="6814"/>
                </a:lnTo>
                <a:lnTo>
                  <a:pt x="9733" y="6619"/>
                </a:lnTo>
                <a:lnTo>
                  <a:pt x="9733" y="6449"/>
                </a:lnTo>
                <a:lnTo>
                  <a:pt x="9709" y="6084"/>
                </a:lnTo>
                <a:lnTo>
                  <a:pt x="10755" y="6059"/>
                </a:lnTo>
                <a:lnTo>
                  <a:pt x="11802" y="6011"/>
                </a:lnTo>
                <a:close/>
                <a:moveTo>
                  <a:pt x="13870" y="5962"/>
                </a:moveTo>
                <a:lnTo>
                  <a:pt x="14089" y="6011"/>
                </a:lnTo>
                <a:lnTo>
                  <a:pt x="14162" y="6059"/>
                </a:lnTo>
                <a:lnTo>
                  <a:pt x="14235" y="6108"/>
                </a:lnTo>
                <a:lnTo>
                  <a:pt x="14284" y="6157"/>
                </a:lnTo>
                <a:lnTo>
                  <a:pt x="14259" y="6473"/>
                </a:lnTo>
                <a:lnTo>
                  <a:pt x="14284" y="6765"/>
                </a:lnTo>
                <a:lnTo>
                  <a:pt x="14284" y="7081"/>
                </a:lnTo>
                <a:lnTo>
                  <a:pt x="14284" y="7398"/>
                </a:lnTo>
                <a:lnTo>
                  <a:pt x="14235" y="7884"/>
                </a:lnTo>
                <a:lnTo>
                  <a:pt x="12142" y="7860"/>
                </a:lnTo>
                <a:lnTo>
                  <a:pt x="12118" y="7568"/>
                </a:lnTo>
                <a:lnTo>
                  <a:pt x="12094" y="7179"/>
                </a:lnTo>
                <a:lnTo>
                  <a:pt x="12094" y="6789"/>
                </a:lnTo>
                <a:lnTo>
                  <a:pt x="12094" y="6376"/>
                </a:lnTo>
                <a:lnTo>
                  <a:pt x="12069" y="6181"/>
                </a:lnTo>
                <a:lnTo>
                  <a:pt x="12045" y="6011"/>
                </a:lnTo>
                <a:lnTo>
                  <a:pt x="12288" y="5986"/>
                </a:lnTo>
                <a:lnTo>
                  <a:pt x="12872" y="5962"/>
                </a:lnTo>
                <a:close/>
                <a:moveTo>
                  <a:pt x="7276" y="6011"/>
                </a:moveTo>
                <a:lnTo>
                  <a:pt x="9417" y="6059"/>
                </a:lnTo>
                <a:lnTo>
                  <a:pt x="9369" y="6181"/>
                </a:lnTo>
                <a:lnTo>
                  <a:pt x="9344" y="6351"/>
                </a:lnTo>
                <a:lnTo>
                  <a:pt x="9320" y="6497"/>
                </a:lnTo>
                <a:lnTo>
                  <a:pt x="9344" y="6668"/>
                </a:lnTo>
                <a:lnTo>
                  <a:pt x="9369" y="7008"/>
                </a:lnTo>
                <a:lnTo>
                  <a:pt x="9417" y="7276"/>
                </a:lnTo>
                <a:lnTo>
                  <a:pt x="9442" y="7884"/>
                </a:lnTo>
                <a:lnTo>
                  <a:pt x="8176" y="7909"/>
                </a:lnTo>
                <a:lnTo>
                  <a:pt x="7495" y="7957"/>
                </a:lnTo>
                <a:lnTo>
                  <a:pt x="7495" y="7446"/>
                </a:lnTo>
                <a:lnTo>
                  <a:pt x="7471" y="6960"/>
                </a:lnTo>
                <a:lnTo>
                  <a:pt x="7398" y="6473"/>
                </a:lnTo>
                <a:lnTo>
                  <a:pt x="7325" y="6254"/>
                </a:lnTo>
                <a:lnTo>
                  <a:pt x="7276" y="6011"/>
                </a:lnTo>
                <a:close/>
                <a:moveTo>
                  <a:pt x="6911" y="6011"/>
                </a:moveTo>
                <a:lnTo>
                  <a:pt x="6887" y="6205"/>
                </a:lnTo>
                <a:lnTo>
                  <a:pt x="6887" y="6424"/>
                </a:lnTo>
                <a:lnTo>
                  <a:pt x="6960" y="6838"/>
                </a:lnTo>
                <a:lnTo>
                  <a:pt x="6984" y="7130"/>
                </a:lnTo>
                <a:lnTo>
                  <a:pt x="7008" y="7398"/>
                </a:lnTo>
                <a:lnTo>
                  <a:pt x="7008" y="7982"/>
                </a:lnTo>
                <a:lnTo>
                  <a:pt x="6157" y="8030"/>
                </a:lnTo>
                <a:lnTo>
                  <a:pt x="5281" y="8079"/>
                </a:lnTo>
                <a:lnTo>
                  <a:pt x="5062" y="8079"/>
                </a:lnTo>
                <a:lnTo>
                  <a:pt x="5037" y="7203"/>
                </a:lnTo>
                <a:lnTo>
                  <a:pt x="5037" y="6303"/>
                </a:lnTo>
                <a:lnTo>
                  <a:pt x="5037" y="6205"/>
                </a:lnTo>
                <a:lnTo>
                  <a:pt x="5013" y="6035"/>
                </a:lnTo>
                <a:lnTo>
                  <a:pt x="5743" y="6011"/>
                </a:lnTo>
                <a:close/>
                <a:moveTo>
                  <a:pt x="2774" y="6011"/>
                </a:moveTo>
                <a:lnTo>
                  <a:pt x="3091" y="6035"/>
                </a:lnTo>
                <a:lnTo>
                  <a:pt x="3407" y="6059"/>
                </a:lnTo>
                <a:lnTo>
                  <a:pt x="3699" y="6059"/>
                </a:lnTo>
                <a:lnTo>
                  <a:pt x="4648" y="6035"/>
                </a:lnTo>
                <a:lnTo>
                  <a:pt x="4599" y="6303"/>
                </a:lnTo>
                <a:lnTo>
                  <a:pt x="4599" y="6522"/>
                </a:lnTo>
                <a:lnTo>
                  <a:pt x="4575" y="6911"/>
                </a:lnTo>
                <a:lnTo>
                  <a:pt x="4575" y="7300"/>
                </a:lnTo>
                <a:lnTo>
                  <a:pt x="4599" y="8103"/>
                </a:lnTo>
                <a:lnTo>
                  <a:pt x="3869" y="8079"/>
                </a:lnTo>
                <a:lnTo>
                  <a:pt x="3529" y="8055"/>
                </a:lnTo>
                <a:lnTo>
                  <a:pt x="3188" y="8006"/>
                </a:lnTo>
                <a:lnTo>
                  <a:pt x="2701" y="8006"/>
                </a:lnTo>
                <a:lnTo>
                  <a:pt x="2531" y="8030"/>
                </a:lnTo>
                <a:lnTo>
                  <a:pt x="2482" y="7519"/>
                </a:lnTo>
                <a:lnTo>
                  <a:pt x="2434" y="7008"/>
                </a:lnTo>
                <a:lnTo>
                  <a:pt x="2409" y="6741"/>
                </a:lnTo>
                <a:lnTo>
                  <a:pt x="2409" y="6497"/>
                </a:lnTo>
                <a:lnTo>
                  <a:pt x="2434" y="6254"/>
                </a:lnTo>
                <a:lnTo>
                  <a:pt x="2482" y="6011"/>
                </a:lnTo>
                <a:close/>
                <a:moveTo>
                  <a:pt x="10220" y="8639"/>
                </a:moveTo>
                <a:lnTo>
                  <a:pt x="10147" y="8663"/>
                </a:lnTo>
                <a:lnTo>
                  <a:pt x="10098" y="8736"/>
                </a:lnTo>
                <a:lnTo>
                  <a:pt x="10098" y="8809"/>
                </a:lnTo>
                <a:lnTo>
                  <a:pt x="10123" y="8882"/>
                </a:lnTo>
                <a:lnTo>
                  <a:pt x="10196" y="9052"/>
                </a:lnTo>
                <a:lnTo>
                  <a:pt x="10317" y="9198"/>
                </a:lnTo>
                <a:lnTo>
                  <a:pt x="10439" y="9320"/>
                </a:lnTo>
                <a:lnTo>
                  <a:pt x="10366" y="9393"/>
                </a:lnTo>
                <a:lnTo>
                  <a:pt x="10317" y="9490"/>
                </a:lnTo>
                <a:lnTo>
                  <a:pt x="10269" y="9563"/>
                </a:lnTo>
                <a:lnTo>
                  <a:pt x="10269" y="9660"/>
                </a:lnTo>
                <a:lnTo>
                  <a:pt x="10293" y="9733"/>
                </a:lnTo>
                <a:lnTo>
                  <a:pt x="10317" y="9758"/>
                </a:lnTo>
                <a:lnTo>
                  <a:pt x="10342" y="9758"/>
                </a:lnTo>
                <a:lnTo>
                  <a:pt x="10439" y="9733"/>
                </a:lnTo>
                <a:lnTo>
                  <a:pt x="10536" y="9709"/>
                </a:lnTo>
                <a:lnTo>
                  <a:pt x="10707" y="9587"/>
                </a:lnTo>
                <a:lnTo>
                  <a:pt x="10780" y="9660"/>
                </a:lnTo>
                <a:lnTo>
                  <a:pt x="10877" y="9733"/>
                </a:lnTo>
                <a:lnTo>
                  <a:pt x="10999" y="9782"/>
                </a:lnTo>
                <a:lnTo>
                  <a:pt x="11096" y="9806"/>
                </a:lnTo>
                <a:lnTo>
                  <a:pt x="11145" y="9782"/>
                </a:lnTo>
                <a:lnTo>
                  <a:pt x="11193" y="9782"/>
                </a:lnTo>
                <a:lnTo>
                  <a:pt x="11266" y="9685"/>
                </a:lnTo>
                <a:lnTo>
                  <a:pt x="11291" y="9636"/>
                </a:lnTo>
                <a:lnTo>
                  <a:pt x="11315" y="9587"/>
                </a:lnTo>
                <a:lnTo>
                  <a:pt x="11291" y="9539"/>
                </a:lnTo>
                <a:lnTo>
                  <a:pt x="11266" y="9490"/>
                </a:lnTo>
                <a:lnTo>
                  <a:pt x="11218" y="9417"/>
                </a:lnTo>
                <a:lnTo>
                  <a:pt x="11169" y="9393"/>
                </a:lnTo>
                <a:lnTo>
                  <a:pt x="11047" y="9295"/>
                </a:lnTo>
                <a:lnTo>
                  <a:pt x="11266" y="9150"/>
                </a:lnTo>
                <a:lnTo>
                  <a:pt x="11485" y="9028"/>
                </a:lnTo>
                <a:lnTo>
                  <a:pt x="11558" y="8979"/>
                </a:lnTo>
                <a:lnTo>
                  <a:pt x="11607" y="8906"/>
                </a:lnTo>
                <a:lnTo>
                  <a:pt x="11631" y="8833"/>
                </a:lnTo>
                <a:lnTo>
                  <a:pt x="11607" y="8760"/>
                </a:lnTo>
                <a:lnTo>
                  <a:pt x="11558" y="8712"/>
                </a:lnTo>
                <a:lnTo>
                  <a:pt x="11510" y="8663"/>
                </a:lnTo>
                <a:lnTo>
                  <a:pt x="11437" y="8639"/>
                </a:lnTo>
                <a:lnTo>
                  <a:pt x="11339" y="8663"/>
                </a:lnTo>
                <a:lnTo>
                  <a:pt x="11193" y="8736"/>
                </a:lnTo>
                <a:lnTo>
                  <a:pt x="11047" y="8833"/>
                </a:lnTo>
                <a:lnTo>
                  <a:pt x="10780" y="9028"/>
                </a:lnTo>
                <a:lnTo>
                  <a:pt x="10512" y="8785"/>
                </a:lnTo>
                <a:lnTo>
                  <a:pt x="10366" y="8687"/>
                </a:lnTo>
                <a:lnTo>
                  <a:pt x="10293" y="8639"/>
                </a:lnTo>
                <a:close/>
                <a:moveTo>
                  <a:pt x="12191" y="8322"/>
                </a:moveTo>
                <a:lnTo>
                  <a:pt x="14211" y="8347"/>
                </a:lnTo>
                <a:lnTo>
                  <a:pt x="14186" y="9028"/>
                </a:lnTo>
                <a:lnTo>
                  <a:pt x="14186" y="9368"/>
                </a:lnTo>
                <a:lnTo>
                  <a:pt x="14211" y="9709"/>
                </a:lnTo>
                <a:lnTo>
                  <a:pt x="14235" y="10171"/>
                </a:lnTo>
                <a:lnTo>
                  <a:pt x="13992" y="10147"/>
                </a:lnTo>
                <a:lnTo>
                  <a:pt x="13724" y="10147"/>
                </a:lnTo>
                <a:lnTo>
                  <a:pt x="13213" y="10171"/>
                </a:lnTo>
                <a:lnTo>
                  <a:pt x="12191" y="10196"/>
                </a:lnTo>
                <a:lnTo>
                  <a:pt x="12191" y="10196"/>
                </a:lnTo>
                <a:lnTo>
                  <a:pt x="12240" y="9247"/>
                </a:lnTo>
                <a:lnTo>
                  <a:pt x="12215" y="8785"/>
                </a:lnTo>
                <a:lnTo>
                  <a:pt x="12191" y="8322"/>
                </a:lnTo>
                <a:close/>
                <a:moveTo>
                  <a:pt x="7008" y="8420"/>
                </a:moveTo>
                <a:lnTo>
                  <a:pt x="7033" y="9320"/>
                </a:lnTo>
                <a:lnTo>
                  <a:pt x="7033" y="9782"/>
                </a:lnTo>
                <a:lnTo>
                  <a:pt x="7033" y="10220"/>
                </a:lnTo>
                <a:lnTo>
                  <a:pt x="5110" y="10220"/>
                </a:lnTo>
                <a:lnTo>
                  <a:pt x="5110" y="9368"/>
                </a:lnTo>
                <a:lnTo>
                  <a:pt x="5086" y="8541"/>
                </a:lnTo>
                <a:lnTo>
                  <a:pt x="6059" y="8493"/>
                </a:lnTo>
                <a:lnTo>
                  <a:pt x="7008" y="8420"/>
                </a:lnTo>
                <a:close/>
                <a:moveTo>
                  <a:pt x="9490" y="8322"/>
                </a:moveTo>
                <a:lnTo>
                  <a:pt x="9539" y="9052"/>
                </a:lnTo>
                <a:lnTo>
                  <a:pt x="9539" y="9417"/>
                </a:lnTo>
                <a:lnTo>
                  <a:pt x="9514" y="9782"/>
                </a:lnTo>
                <a:lnTo>
                  <a:pt x="9466" y="10220"/>
                </a:lnTo>
                <a:lnTo>
                  <a:pt x="7519" y="10220"/>
                </a:lnTo>
                <a:lnTo>
                  <a:pt x="7544" y="9782"/>
                </a:lnTo>
                <a:lnTo>
                  <a:pt x="7519" y="9320"/>
                </a:lnTo>
                <a:lnTo>
                  <a:pt x="7495" y="8420"/>
                </a:lnTo>
                <a:lnTo>
                  <a:pt x="7495" y="8395"/>
                </a:lnTo>
                <a:lnTo>
                  <a:pt x="7982" y="8371"/>
                </a:lnTo>
                <a:lnTo>
                  <a:pt x="9490" y="8322"/>
                </a:lnTo>
                <a:close/>
                <a:moveTo>
                  <a:pt x="11753" y="8322"/>
                </a:moveTo>
                <a:lnTo>
                  <a:pt x="11802" y="8906"/>
                </a:lnTo>
                <a:lnTo>
                  <a:pt x="11802" y="9563"/>
                </a:lnTo>
                <a:lnTo>
                  <a:pt x="11753" y="10196"/>
                </a:lnTo>
                <a:lnTo>
                  <a:pt x="11680" y="10196"/>
                </a:lnTo>
                <a:lnTo>
                  <a:pt x="9879" y="10220"/>
                </a:lnTo>
                <a:lnTo>
                  <a:pt x="9928" y="9879"/>
                </a:lnTo>
                <a:lnTo>
                  <a:pt x="9952" y="9490"/>
                </a:lnTo>
                <a:lnTo>
                  <a:pt x="9952" y="9101"/>
                </a:lnTo>
                <a:lnTo>
                  <a:pt x="9928" y="8712"/>
                </a:lnTo>
                <a:lnTo>
                  <a:pt x="9904" y="8322"/>
                </a:lnTo>
                <a:close/>
                <a:moveTo>
                  <a:pt x="2555" y="8298"/>
                </a:moveTo>
                <a:lnTo>
                  <a:pt x="2750" y="8371"/>
                </a:lnTo>
                <a:lnTo>
                  <a:pt x="2945" y="8420"/>
                </a:lnTo>
                <a:lnTo>
                  <a:pt x="3334" y="8468"/>
                </a:lnTo>
                <a:lnTo>
                  <a:pt x="3650" y="8517"/>
                </a:lnTo>
                <a:lnTo>
                  <a:pt x="3991" y="8517"/>
                </a:lnTo>
                <a:lnTo>
                  <a:pt x="4624" y="8541"/>
                </a:lnTo>
                <a:lnTo>
                  <a:pt x="4648" y="9368"/>
                </a:lnTo>
                <a:lnTo>
                  <a:pt x="4648" y="10220"/>
                </a:lnTo>
                <a:lnTo>
                  <a:pt x="3285" y="10220"/>
                </a:lnTo>
                <a:lnTo>
                  <a:pt x="2920" y="10244"/>
                </a:lnTo>
                <a:lnTo>
                  <a:pt x="2555" y="10293"/>
                </a:lnTo>
                <a:lnTo>
                  <a:pt x="2580" y="9393"/>
                </a:lnTo>
                <a:lnTo>
                  <a:pt x="2580" y="8931"/>
                </a:lnTo>
                <a:lnTo>
                  <a:pt x="2580" y="8468"/>
                </a:lnTo>
                <a:lnTo>
                  <a:pt x="2555" y="8298"/>
                </a:lnTo>
                <a:close/>
                <a:moveTo>
                  <a:pt x="14259" y="10658"/>
                </a:moveTo>
                <a:lnTo>
                  <a:pt x="14259" y="11023"/>
                </a:lnTo>
                <a:lnTo>
                  <a:pt x="14235" y="11364"/>
                </a:lnTo>
                <a:lnTo>
                  <a:pt x="14186" y="11972"/>
                </a:lnTo>
                <a:lnTo>
                  <a:pt x="14162" y="12288"/>
                </a:lnTo>
                <a:lnTo>
                  <a:pt x="14162" y="12434"/>
                </a:lnTo>
                <a:lnTo>
                  <a:pt x="14186" y="12579"/>
                </a:lnTo>
                <a:lnTo>
                  <a:pt x="14186" y="12579"/>
                </a:lnTo>
                <a:lnTo>
                  <a:pt x="13773" y="12556"/>
                </a:lnTo>
                <a:lnTo>
                  <a:pt x="13018" y="12532"/>
                </a:lnTo>
                <a:lnTo>
                  <a:pt x="12142" y="12556"/>
                </a:lnTo>
                <a:lnTo>
                  <a:pt x="12167" y="12167"/>
                </a:lnTo>
                <a:lnTo>
                  <a:pt x="12167" y="11777"/>
                </a:lnTo>
                <a:lnTo>
                  <a:pt x="12142" y="11412"/>
                </a:lnTo>
                <a:lnTo>
                  <a:pt x="12142" y="11023"/>
                </a:lnTo>
                <a:lnTo>
                  <a:pt x="12167" y="10731"/>
                </a:lnTo>
                <a:lnTo>
                  <a:pt x="13213" y="10707"/>
                </a:lnTo>
                <a:lnTo>
                  <a:pt x="14259" y="10658"/>
                </a:lnTo>
                <a:close/>
                <a:moveTo>
                  <a:pt x="11729" y="10731"/>
                </a:moveTo>
                <a:lnTo>
                  <a:pt x="11704" y="10828"/>
                </a:lnTo>
                <a:lnTo>
                  <a:pt x="11704" y="11266"/>
                </a:lnTo>
                <a:lnTo>
                  <a:pt x="11704" y="11704"/>
                </a:lnTo>
                <a:lnTo>
                  <a:pt x="11704" y="12142"/>
                </a:lnTo>
                <a:lnTo>
                  <a:pt x="11680" y="12580"/>
                </a:lnTo>
                <a:lnTo>
                  <a:pt x="11510" y="12580"/>
                </a:lnTo>
                <a:lnTo>
                  <a:pt x="9733" y="12653"/>
                </a:lnTo>
                <a:lnTo>
                  <a:pt x="9758" y="12556"/>
                </a:lnTo>
                <a:lnTo>
                  <a:pt x="9733" y="12459"/>
                </a:lnTo>
                <a:lnTo>
                  <a:pt x="9709" y="12240"/>
                </a:lnTo>
                <a:lnTo>
                  <a:pt x="9709" y="11850"/>
                </a:lnTo>
                <a:lnTo>
                  <a:pt x="9733" y="11461"/>
                </a:lnTo>
                <a:lnTo>
                  <a:pt x="9806" y="10755"/>
                </a:lnTo>
                <a:lnTo>
                  <a:pt x="11729" y="10731"/>
                </a:lnTo>
                <a:close/>
                <a:moveTo>
                  <a:pt x="2555" y="10609"/>
                </a:moveTo>
                <a:lnTo>
                  <a:pt x="2872" y="10658"/>
                </a:lnTo>
                <a:lnTo>
                  <a:pt x="3188" y="10707"/>
                </a:lnTo>
                <a:lnTo>
                  <a:pt x="3845" y="10707"/>
                </a:lnTo>
                <a:lnTo>
                  <a:pt x="4624" y="10731"/>
                </a:lnTo>
                <a:lnTo>
                  <a:pt x="4599" y="11680"/>
                </a:lnTo>
                <a:lnTo>
                  <a:pt x="4575" y="12653"/>
                </a:lnTo>
                <a:lnTo>
                  <a:pt x="4064" y="12629"/>
                </a:lnTo>
                <a:lnTo>
                  <a:pt x="3553" y="12629"/>
                </a:lnTo>
                <a:lnTo>
                  <a:pt x="3042" y="12653"/>
                </a:lnTo>
                <a:lnTo>
                  <a:pt x="2555" y="12702"/>
                </a:lnTo>
                <a:lnTo>
                  <a:pt x="2555" y="11680"/>
                </a:lnTo>
                <a:lnTo>
                  <a:pt x="2531" y="10634"/>
                </a:lnTo>
                <a:lnTo>
                  <a:pt x="2555" y="10609"/>
                </a:lnTo>
                <a:close/>
                <a:moveTo>
                  <a:pt x="5378" y="10731"/>
                </a:moveTo>
                <a:lnTo>
                  <a:pt x="6984" y="10755"/>
                </a:lnTo>
                <a:lnTo>
                  <a:pt x="6887" y="12045"/>
                </a:lnTo>
                <a:lnTo>
                  <a:pt x="6862" y="12386"/>
                </a:lnTo>
                <a:lnTo>
                  <a:pt x="6887" y="12556"/>
                </a:lnTo>
                <a:lnTo>
                  <a:pt x="6911" y="12653"/>
                </a:lnTo>
                <a:lnTo>
                  <a:pt x="6960" y="12702"/>
                </a:lnTo>
                <a:lnTo>
                  <a:pt x="6035" y="12702"/>
                </a:lnTo>
                <a:lnTo>
                  <a:pt x="5110" y="12678"/>
                </a:lnTo>
                <a:lnTo>
                  <a:pt x="5062" y="12678"/>
                </a:lnTo>
                <a:lnTo>
                  <a:pt x="5062" y="12653"/>
                </a:lnTo>
                <a:lnTo>
                  <a:pt x="5062" y="11704"/>
                </a:lnTo>
                <a:lnTo>
                  <a:pt x="5110" y="10731"/>
                </a:lnTo>
                <a:close/>
                <a:moveTo>
                  <a:pt x="9393" y="10755"/>
                </a:moveTo>
                <a:lnTo>
                  <a:pt x="9296" y="11583"/>
                </a:lnTo>
                <a:lnTo>
                  <a:pt x="9271" y="11826"/>
                </a:lnTo>
                <a:lnTo>
                  <a:pt x="9247" y="12118"/>
                </a:lnTo>
                <a:lnTo>
                  <a:pt x="9271" y="12288"/>
                </a:lnTo>
                <a:lnTo>
                  <a:pt x="9271" y="12434"/>
                </a:lnTo>
                <a:lnTo>
                  <a:pt x="9320" y="12556"/>
                </a:lnTo>
                <a:lnTo>
                  <a:pt x="9369" y="12678"/>
                </a:lnTo>
                <a:lnTo>
                  <a:pt x="8225" y="12702"/>
                </a:lnTo>
                <a:lnTo>
                  <a:pt x="7325" y="12702"/>
                </a:lnTo>
                <a:lnTo>
                  <a:pt x="7349" y="12678"/>
                </a:lnTo>
                <a:lnTo>
                  <a:pt x="7373" y="12264"/>
                </a:lnTo>
                <a:lnTo>
                  <a:pt x="7398" y="11777"/>
                </a:lnTo>
                <a:lnTo>
                  <a:pt x="7471" y="10755"/>
                </a:lnTo>
                <a:close/>
                <a:moveTo>
                  <a:pt x="13578" y="5451"/>
                </a:moveTo>
                <a:lnTo>
                  <a:pt x="13335" y="5475"/>
                </a:lnTo>
                <a:lnTo>
                  <a:pt x="12945" y="5500"/>
                </a:lnTo>
                <a:lnTo>
                  <a:pt x="11607" y="5573"/>
                </a:lnTo>
                <a:lnTo>
                  <a:pt x="10950" y="5621"/>
                </a:lnTo>
                <a:lnTo>
                  <a:pt x="10293" y="5646"/>
                </a:lnTo>
                <a:lnTo>
                  <a:pt x="9150" y="5621"/>
                </a:lnTo>
                <a:lnTo>
                  <a:pt x="8006" y="5621"/>
                </a:lnTo>
                <a:lnTo>
                  <a:pt x="6887" y="5597"/>
                </a:lnTo>
                <a:lnTo>
                  <a:pt x="5743" y="5597"/>
                </a:lnTo>
                <a:lnTo>
                  <a:pt x="4624" y="5621"/>
                </a:lnTo>
                <a:lnTo>
                  <a:pt x="3504" y="5646"/>
                </a:lnTo>
                <a:lnTo>
                  <a:pt x="3188" y="5646"/>
                </a:lnTo>
                <a:lnTo>
                  <a:pt x="2872" y="5621"/>
                </a:lnTo>
                <a:lnTo>
                  <a:pt x="2531" y="5621"/>
                </a:lnTo>
                <a:lnTo>
                  <a:pt x="2385" y="5670"/>
                </a:lnTo>
                <a:lnTo>
                  <a:pt x="2239" y="5719"/>
                </a:lnTo>
                <a:lnTo>
                  <a:pt x="2190" y="5792"/>
                </a:lnTo>
                <a:lnTo>
                  <a:pt x="2166" y="5865"/>
                </a:lnTo>
                <a:lnTo>
                  <a:pt x="2190" y="5938"/>
                </a:lnTo>
                <a:lnTo>
                  <a:pt x="2239" y="5986"/>
                </a:lnTo>
                <a:lnTo>
                  <a:pt x="2166" y="6108"/>
                </a:lnTo>
                <a:lnTo>
                  <a:pt x="2117" y="6254"/>
                </a:lnTo>
                <a:lnTo>
                  <a:pt x="2093" y="6522"/>
                </a:lnTo>
                <a:lnTo>
                  <a:pt x="2069" y="6935"/>
                </a:lnTo>
                <a:lnTo>
                  <a:pt x="2069" y="7325"/>
                </a:lnTo>
                <a:lnTo>
                  <a:pt x="2117" y="8128"/>
                </a:lnTo>
                <a:lnTo>
                  <a:pt x="2166" y="8736"/>
                </a:lnTo>
                <a:lnTo>
                  <a:pt x="2166" y="9344"/>
                </a:lnTo>
                <a:lnTo>
                  <a:pt x="2142" y="10561"/>
                </a:lnTo>
                <a:lnTo>
                  <a:pt x="2117" y="11753"/>
                </a:lnTo>
                <a:lnTo>
                  <a:pt x="2093" y="12361"/>
                </a:lnTo>
                <a:lnTo>
                  <a:pt x="2117" y="12970"/>
                </a:lnTo>
                <a:lnTo>
                  <a:pt x="2117" y="13043"/>
                </a:lnTo>
                <a:lnTo>
                  <a:pt x="2166" y="13116"/>
                </a:lnTo>
                <a:lnTo>
                  <a:pt x="2215" y="13164"/>
                </a:lnTo>
                <a:lnTo>
                  <a:pt x="2288" y="13189"/>
                </a:lnTo>
                <a:lnTo>
                  <a:pt x="2361" y="13189"/>
                </a:lnTo>
                <a:lnTo>
                  <a:pt x="2434" y="13164"/>
                </a:lnTo>
                <a:lnTo>
                  <a:pt x="2482" y="13116"/>
                </a:lnTo>
                <a:lnTo>
                  <a:pt x="2531" y="13067"/>
                </a:lnTo>
                <a:lnTo>
                  <a:pt x="3821" y="13067"/>
                </a:lnTo>
                <a:lnTo>
                  <a:pt x="4453" y="13091"/>
                </a:lnTo>
                <a:lnTo>
                  <a:pt x="5110" y="13091"/>
                </a:lnTo>
                <a:lnTo>
                  <a:pt x="6668" y="13140"/>
                </a:lnTo>
                <a:lnTo>
                  <a:pt x="8225" y="13140"/>
                </a:lnTo>
                <a:lnTo>
                  <a:pt x="9758" y="13116"/>
                </a:lnTo>
                <a:lnTo>
                  <a:pt x="11315" y="13067"/>
                </a:lnTo>
                <a:lnTo>
                  <a:pt x="12118" y="13043"/>
                </a:lnTo>
                <a:lnTo>
                  <a:pt x="12921" y="13091"/>
                </a:lnTo>
                <a:lnTo>
                  <a:pt x="14600" y="13091"/>
                </a:lnTo>
                <a:lnTo>
                  <a:pt x="14649" y="13043"/>
                </a:lnTo>
                <a:lnTo>
                  <a:pt x="14722" y="13018"/>
                </a:lnTo>
                <a:lnTo>
                  <a:pt x="14746" y="12970"/>
                </a:lnTo>
                <a:lnTo>
                  <a:pt x="14795" y="12897"/>
                </a:lnTo>
                <a:lnTo>
                  <a:pt x="14795" y="12824"/>
                </a:lnTo>
                <a:lnTo>
                  <a:pt x="14795" y="12775"/>
                </a:lnTo>
                <a:lnTo>
                  <a:pt x="14746" y="12702"/>
                </a:lnTo>
                <a:lnTo>
                  <a:pt x="14746" y="12678"/>
                </a:lnTo>
                <a:lnTo>
                  <a:pt x="14673" y="12605"/>
                </a:lnTo>
                <a:lnTo>
                  <a:pt x="14697" y="12507"/>
                </a:lnTo>
                <a:lnTo>
                  <a:pt x="14770" y="11753"/>
                </a:lnTo>
                <a:lnTo>
                  <a:pt x="14795" y="11023"/>
                </a:lnTo>
                <a:lnTo>
                  <a:pt x="14770" y="10269"/>
                </a:lnTo>
                <a:lnTo>
                  <a:pt x="14722" y="9514"/>
                </a:lnTo>
                <a:lnTo>
                  <a:pt x="14697" y="8979"/>
                </a:lnTo>
                <a:lnTo>
                  <a:pt x="14722" y="8468"/>
                </a:lnTo>
                <a:lnTo>
                  <a:pt x="14770" y="7398"/>
                </a:lnTo>
                <a:lnTo>
                  <a:pt x="14795" y="7033"/>
                </a:lnTo>
                <a:lnTo>
                  <a:pt x="14770" y="6668"/>
                </a:lnTo>
                <a:lnTo>
                  <a:pt x="14722" y="6327"/>
                </a:lnTo>
                <a:lnTo>
                  <a:pt x="14624" y="5986"/>
                </a:lnTo>
                <a:lnTo>
                  <a:pt x="14624" y="5889"/>
                </a:lnTo>
                <a:lnTo>
                  <a:pt x="14600" y="5816"/>
                </a:lnTo>
                <a:lnTo>
                  <a:pt x="14551" y="5719"/>
                </a:lnTo>
                <a:lnTo>
                  <a:pt x="14478" y="5670"/>
                </a:lnTo>
                <a:lnTo>
                  <a:pt x="14381" y="5597"/>
                </a:lnTo>
                <a:lnTo>
                  <a:pt x="14284" y="5548"/>
                </a:lnTo>
                <a:lnTo>
                  <a:pt x="14065" y="5500"/>
                </a:lnTo>
                <a:lnTo>
                  <a:pt x="13846" y="5475"/>
                </a:lnTo>
                <a:lnTo>
                  <a:pt x="13578" y="5451"/>
                </a:lnTo>
                <a:close/>
                <a:moveTo>
                  <a:pt x="3796" y="4137"/>
                </a:moveTo>
                <a:lnTo>
                  <a:pt x="4916" y="4161"/>
                </a:lnTo>
                <a:lnTo>
                  <a:pt x="6059" y="4186"/>
                </a:lnTo>
                <a:lnTo>
                  <a:pt x="7179" y="4234"/>
                </a:lnTo>
                <a:lnTo>
                  <a:pt x="8322" y="4283"/>
                </a:lnTo>
                <a:lnTo>
                  <a:pt x="9393" y="4259"/>
                </a:lnTo>
                <a:lnTo>
                  <a:pt x="10463" y="4234"/>
                </a:lnTo>
                <a:lnTo>
                  <a:pt x="11534" y="4210"/>
                </a:lnTo>
                <a:lnTo>
                  <a:pt x="12605" y="4234"/>
                </a:lnTo>
                <a:lnTo>
                  <a:pt x="13529" y="4259"/>
                </a:lnTo>
                <a:lnTo>
                  <a:pt x="13992" y="4234"/>
                </a:lnTo>
                <a:lnTo>
                  <a:pt x="14478" y="4210"/>
                </a:lnTo>
                <a:lnTo>
                  <a:pt x="14916" y="4186"/>
                </a:lnTo>
                <a:lnTo>
                  <a:pt x="15379" y="4186"/>
                </a:lnTo>
                <a:lnTo>
                  <a:pt x="15817" y="4210"/>
                </a:lnTo>
                <a:lnTo>
                  <a:pt x="16060" y="4234"/>
                </a:lnTo>
                <a:lnTo>
                  <a:pt x="16279" y="4283"/>
                </a:lnTo>
                <a:lnTo>
                  <a:pt x="16303" y="4283"/>
                </a:lnTo>
                <a:lnTo>
                  <a:pt x="16303" y="4697"/>
                </a:lnTo>
                <a:lnTo>
                  <a:pt x="16279" y="5086"/>
                </a:lnTo>
                <a:lnTo>
                  <a:pt x="16230" y="6084"/>
                </a:lnTo>
                <a:lnTo>
                  <a:pt x="16206" y="7081"/>
                </a:lnTo>
                <a:lnTo>
                  <a:pt x="16182" y="9077"/>
                </a:lnTo>
                <a:lnTo>
                  <a:pt x="16157" y="10050"/>
                </a:lnTo>
                <a:lnTo>
                  <a:pt x="16133" y="10999"/>
                </a:lnTo>
                <a:lnTo>
                  <a:pt x="16157" y="11534"/>
                </a:lnTo>
                <a:lnTo>
                  <a:pt x="16206" y="12045"/>
                </a:lnTo>
                <a:lnTo>
                  <a:pt x="16279" y="12556"/>
                </a:lnTo>
                <a:lnTo>
                  <a:pt x="16328" y="13067"/>
                </a:lnTo>
                <a:lnTo>
                  <a:pt x="16328" y="13627"/>
                </a:lnTo>
                <a:lnTo>
                  <a:pt x="16303" y="14186"/>
                </a:lnTo>
                <a:lnTo>
                  <a:pt x="15281" y="14284"/>
                </a:lnTo>
                <a:lnTo>
                  <a:pt x="14259" y="14332"/>
                </a:lnTo>
                <a:lnTo>
                  <a:pt x="13213" y="14357"/>
                </a:lnTo>
                <a:lnTo>
                  <a:pt x="12191" y="14381"/>
                </a:lnTo>
                <a:lnTo>
                  <a:pt x="11096" y="14405"/>
                </a:lnTo>
                <a:lnTo>
                  <a:pt x="10025" y="14430"/>
                </a:lnTo>
                <a:lnTo>
                  <a:pt x="7860" y="14527"/>
                </a:lnTo>
                <a:lnTo>
                  <a:pt x="6789" y="14551"/>
                </a:lnTo>
                <a:lnTo>
                  <a:pt x="5719" y="14551"/>
                </a:lnTo>
                <a:lnTo>
                  <a:pt x="3602" y="14478"/>
                </a:lnTo>
                <a:lnTo>
                  <a:pt x="2604" y="14478"/>
                </a:lnTo>
                <a:lnTo>
                  <a:pt x="1606" y="14503"/>
                </a:lnTo>
                <a:lnTo>
                  <a:pt x="1047" y="14478"/>
                </a:lnTo>
                <a:lnTo>
                  <a:pt x="779" y="14478"/>
                </a:lnTo>
                <a:lnTo>
                  <a:pt x="633" y="14503"/>
                </a:lnTo>
                <a:lnTo>
                  <a:pt x="512" y="14527"/>
                </a:lnTo>
                <a:lnTo>
                  <a:pt x="463" y="13700"/>
                </a:lnTo>
                <a:lnTo>
                  <a:pt x="439" y="12848"/>
                </a:lnTo>
                <a:lnTo>
                  <a:pt x="439" y="11169"/>
                </a:lnTo>
                <a:lnTo>
                  <a:pt x="463" y="9466"/>
                </a:lnTo>
                <a:lnTo>
                  <a:pt x="487" y="7787"/>
                </a:lnTo>
                <a:lnTo>
                  <a:pt x="487" y="6887"/>
                </a:lnTo>
                <a:lnTo>
                  <a:pt x="463" y="5986"/>
                </a:lnTo>
                <a:lnTo>
                  <a:pt x="439" y="5086"/>
                </a:lnTo>
                <a:lnTo>
                  <a:pt x="463" y="4648"/>
                </a:lnTo>
                <a:lnTo>
                  <a:pt x="463" y="4186"/>
                </a:lnTo>
                <a:lnTo>
                  <a:pt x="804" y="4161"/>
                </a:lnTo>
                <a:lnTo>
                  <a:pt x="1144" y="4186"/>
                </a:lnTo>
                <a:lnTo>
                  <a:pt x="1801" y="4210"/>
                </a:lnTo>
                <a:lnTo>
                  <a:pt x="2288" y="4210"/>
                </a:lnTo>
                <a:lnTo>
                  <a:pt x="2799" y="4186"/>
                </a:lnTo>
                <a:lnTo>
                  <a:pt x="3285" y="4161"/>
                </a:lnTo>
                <a:lnTo>
                  <a:pt x="3796" y="4137"/>
                </a:lnTo>
                <a:close/>
                <a:moveTo>
                  <a:pt x="15671" y="14770"/>
                </a:moveTo>
                <a:lnTo>
                  <a:pt x="15500" y="14965"/>
                </a:lnTo>
                <a:lnTo>
                  <a:pt x="15403" y="15062"/>
                </a:lnTo>
                <a:lnTo>
                  <a:pt x="15354" y="15184"/>
                </a:lnTo>
                <a:lnTo>
                  <a:pt x="15087" y="15184"/>
                </a:lnTo>
                <a:lnTo>
                  <a:pt x="15184" y="14989"/>
                </a:lnTo>
                <a:lnTo>
                  <a:pt x="15208" y="14892"/>
                </a:lnTo>
                <a:lnTo>
                  <a:pt x="15233" y="14770"/>
                </a:lnTo>
                <a:close/>
                <a:moveTo>
                  <a:pt x="15038" y="14795"/>
                </a:moveTo>
                <a:lnTo>
                  <a:pt x="14965" y="14868"/>
                </a:lnTo>
                <a:lnTo>
                  <a:pt x="14868" y="15014"/>
                </a:lnTo>
                <a:lnTo>
                  <a:pt x="14770" y="15184"/>
                </a:lnTo>
                <a:lnTo>
                  <a:pt x="14405" y="15208"/>
                </a:lnTo>
                <a:lnTo>
                  <a:pt x="14527" y="15014"/>
                </a:lnTo>
                <a:lnTo>
                  <a:pt x="14649" y="14795"/>
                </a:lnTo>
                <a:close/>
                <a:moveTo>
                  <a:pt x="10877" y="14843"/>
                </a:moveTo>
                <a:lnTo>
                  <a:pt x="10755" y="15014"/>
                </a:lnTo>
                <a:lnTo>
                  <a:pt x="10634" y="15233"/>
                </a:lnTo>
                <a:lnTo>
                  <a:pt x="10220" y="15233"/>
                </a:lnTo>
                <a:lnTo>
                  <a:pt x="10293" y="15038"/>
                </a:lnTo>
                <a:lnTo>
                  <a:pt x="10342" y="14868"/>
                </a:lnTo>
                <a:lnTo>
                  <a:pt x="10877" y="14843"/>
                </a:lnTo>
                <a:close/>
                <a:moveTo>
                  <a:pt x="11753" y="14819"/>
                </a:moveTo>
                <a:lnTo>
                  <a:pt x="11729" y="14868"/>
                </a:lnTo>
                <a:lnTo>
                  <a:pt x="11607" y="15038"/>
                </a:lnTo>
                <a:lnTo>
                  <a:pt x="11485" y="15233"/>
                </a:lnTo>
                <a:lnTo>
                  <a:pt x="11072" y="15233"/>
                </a:lnTo>
                <a:lnTo>
                  <a:pt x="11169" y="15038"/>
                </a:lnTo>
                <a:lnTo>
                  <a:pt x="11291" y="14843"/>
                </a:lnTo>
                <a:lnTo>
                  <a:pt x="11753" y="14819"/>
                </a:lnTo>
                <a:close/>
                <a:moveTo>
                  <a:pt x="12532" y="14819"/>
                </a:moveTo>
                <a:lnTo>
                  <a:pt x="12507" y="14868"/>
                </a:lnTo>
                <a:lnTo>
                  <a:pt x="12313" y="15233"/>
                </a:lnTo>
                <a:lnTo>
                  <a:pt x="11899" y="15233"/>
                </a:lnTo>
                <a:lnTo>
                  <a:pt x="12021" y="15014"/>
                </a:lnTo>
                <a:lnTo>
                  <a:pt x="12069" y="14916"/>
                </a:lnTo>
                <a:lnTo>
                  <a:pt x="12094" y="14819"/>
                </a:lnTo>
                <a:close/>
                <a:moveTo>
                  <a:pt x="13529" y="14819"/>
                </a:moveTo>
                <a:lnTo>
                  <a:pt x="13481" y="14868"/>
                </a:lnTo>
                <a:lnTo>
                  <a:pt x="13237" y="15233"/>
                </a:lnTo>
                <a:lnTo>
                  <a:pt x="12678" y="15233"/>
                </a:lnTo>
                <a:lnTo>
                  <a:pt x="12775" y="15014"/>
                </a:lnTo>
                <a:lnTo>
                  <a:pt x="12897" y="14819"/>
                </a:lnTo>
                <a:close/>
                <a:moveTo>
                  <a:pt x="14357" y="14795"/>
                </a:moveTo>
                <a:lnTo>
                  <a:pt x="14186" y="15014"/>
                </a:lnTo>
                <a:lnTo>
                  <a:pt x="14016" y="15208"/>
                </a:lnTo>
                <a:lnTo>
                  <a:pt x="13627" y="15233"/>
                </a:lnTo>
                <a:lnTo>
                  <a:pt x="13724" y="15062"/>
                </a:lnTo>
                <a:lnTo>
                  <a:pt x="13846" y="14868"/>
                </a:lnTo>
                <a:lnTo>
                  <a:pt x="13870" y="14819"/>
                </a:lnTo>
                <a:lnTo>
                  <a:pt x="14357" y="14795"/>
                </a:lnTo>
                <a:close/>
                <a:moveTo>
                  <a:pt x="10025" y="14868"/>
                </a:moveTo>
                <a:lnTo>
                  <a:pt x="9952" y="14989"/>
                </a:lnTo>
                <a:lnTo>
                  <a:pt x="9831" y="15233"/>
                </a:lnTo>
                <a:lnTo>
                  <a:pt x="9320" y="15257"/>
                </a:lnTo>
                <a:lnTo>
                  <a:pt x="9417" y="15087"/>
                </a:lnTo>
                <a:lnTo>
                  <a:pt x="9514" y="14892"/>
                </a:lnTo>
                <a:lnTo>
                  <a:pt x="10025" y="14868"/>
                </a:lnTo>
                <a:close/>
                <a:moveTo>
                  <a:pt x="9101" y="14916"/>
                </a:moveTo>
                <a:lnTo>
                  <a:pt x="9052" y="14989"/>
                </a:lnTo>
                <a:lnTo>
                  <a:pt x="8955" y="15111"/>
                </a:lnTo>
                <a:lnTo>
                  <a:pt x="8858" y="15281"/>
                </a:lnTo>
                <a:lnTo>
                  <a:pt x="8663" y="15281"/>
                </a:lnTo>
                <a:lnTo>
                  <a:pt x="8663" y="15257"/>
                </a:lnTo>
                <a:lnTo>
                  <a:pt x="8809" y="14916"/>
                </a:lnTo>
                <a:close/>
                <a:moveTo>
                  <a:pt x="8468" y="14941"/>
                </a:moveTo>
                <a:lnTo>
                  <a:pt x="8395" y="15038"/>
                </a:lnTo>
                <a:lnTo>
                  <a:pt x="8225" y="15281"/>
                </a:lnTo>
                <a:lnTo>
                  <a:pt x="7738" y="15306"/>
                </a:lnTo>
                <a:lnTo>
                  <a:pt x="7763" y="15281"/>
                </a:lnTo>
                <a:lnTo>
                  <a:pt x="7836" y="15135"/>
                </a:lnTo>
                <a:lnTo>
                  <a:pt x="7909" y="14965"/>
                </a:lnTo>
                <a:lnTo>
                  <a:pt x="8468" y="14941"/>
                </a:lnTo>
                <a:close/>
                <a:moveTo>
                  <a:pt x="16303" y="14746"/>
                </a:moveTo>
                <a:lnTo>
                  <a:pt x="16303" y="15014"/>
                </a:lnTo>
                <a:lnTo>
                  <a:pt x="16303" y="15306"/>
                </a:lnTo>
                <a:lnTo>
                  <a:pt x="16182" y="15257"/>
                </a:lnTo>
                <a:lnTo>
                  <a:pt x="16084" y="15233"/>
                </a:lnTo>
                <a:lnTo>
                  <a:pt x="15841" y="15208"/>
                </a:lnTo>
                <a:lnTo>
                  <a:pt x="15987" y="14989"/>
                </a:lnTo>
                <a:lnTo>
                  <a:pt x="16157" y="14746"/>
                </a:lnTo>
                <a:close/>
                <a:moveTo>
                  <a:pt x="7617" y="14965"/>
                </a:moveTo>
                <a:lnTo>
                  <a:pt x="7471" y="15160"/>
                </a:lnTo>
                <a:lnTo>
                  <a:pt x="7349" y="15330"/>
                </a:lnTo>
                <a:lnTo>
                  <a:pt x="6911" y="15330"/>
                </a:lnTo>
                <a:lnTo>
                  <a:pt x="6984" y="15160"/>
                </a:lnTo>
                <a:lnTo>
                  <a:pt x="7057" y="14965"/>
                </a:lnTo>
                <a:close/>
                <a:moveTo>
                  <a:pt x="6716" y="14965"/>
                </a:moveTo>
                <a:lnTo>
                  <a:pt x="6570" y="15160"/>
                </a:lnTo>
                <a:lnTo>
                  <a:pt x="6449" y="15354"/>
                </a:lnTo>
                <a:lnTo>
                  <a:pt x="5889" y="15379"/>
                </a:lnTo>
                <a:lnTo>
                  <a:pt x="5889" y="15379"/>
                </a:lnTo>
                <a:lnTo>
                  <a:pt x="6011" y="15257"/>
                </a:lnTo>
                <a:lnTo>
                  <a:pt x="6132" y="15135"/>
                </a:lnTo>
                <a:lnTo>
                  <a:pt x="6254" y="15038"/>
                </a:lnTo>
                <a:lnTo>
                  <a:pt x="6376" y="14965"/>
                </a:lnTo>
                <a:close/>
                <a:moveTo>
                  <a:pt x="5256" y="14941"/>
                </a:moveTo>
                <a:lnTo>
                  <a:pt x="5865" y="14965"/>
                </a:lnTo>
                <a:lnTo>
                  <a:pt x="5792" y="15038"/>
                </a:lnTo>
                <a:lnTo>
                  <a:pt x="5646" y="15184"/>
                </a:lnTo>
                <a:lnTo>
                  <a:pt x="5500" y="15379"/>
                </a:lnTo>
                <a:lnTo>
                  <a:pt x="4672" y="15379"/>
                </a:lnTo>
                <a:lnTo>
                  <a:pt x="4867" y="15233"/>
                </a:lnTo>
                <a:lnTo>
                  <a:pt x="5062" y="15135"/>
                </a:lnTo>
                <a:lnTo>
                  <a:pt x="5183" y="15038"/>
                </a:lnTo>
                <a:lnTo>
                  <a:pt x="5232" y="14989"/>
                </a:lnTo>
                <a:lnTo>
                  <a:pt x="5256" y="14941"/>
                </a:lnTo>
                <a:close/>
                <a:moveTo>
                  <a:pt x="4113" y="14916"/>
                </a:moveTo>
                <a:lnTo>
                  <a:pt x="4745" y="14941"/>
                </a:lnTo>
                <a:lnTo>
                  <a:pt x="4624" y="15038"/>
                </a:lnTo>
                <a:lnTo>
                  <a:pt x="4453" y="15184"/>
                </a:lnTo>
                <a:lnTo>
                  <a:pt x="4307" y="15354"/>
                </a:lnTo>
                <a:lnTo>
                  <a:pt x="4283" y="15403"/>
                </a:lnTo>
                <a:lnTo>
                  <a:pt x="3626" y="15403"/>
                </a:lnTo>
                <a:lnTo>
                  <a:pt x="3650" y="15354"/>
                </a:lnTo>
                <a:lnTo>
                  <a:pt x="3894" y="15087"/>
                </a:lnTo>
                <a:lnTo>
                  <a:pt x="4113" y="14916"/>
                </a:lnTo>
                <a:close/>
                <a:moveTo>
                  <a:pt x="1874" y="14892"/>
                </a:moveTo>
                <a:lnTo>
                  <a:pt x="1801" y="14965"/>
                </a:lnTo>
                <a:lnTo>
                  <a:pt x="1631" y="15184"/>
                </a:lnTo>
                <a:lnTo>
                  <a:pt x="1558" y="15281"/>
                </a:lnTo>
                <a:lnTo>
                  <a:pt x="1509" y="15427"/>
                </a:lnTo>
                <a:lnTo>
                  <a:pt x="1217" y="15427"/>
                </a:lnTo>
                <a:lnTo>
                  <a:pt x="1266" y="15354"/>
                </a:lnTo>
                <a:lnTo>
                  <a:pt x="1436" y="15208"/>
                </a:lnTo>
                <a:lnTo>
                  <a:pt x="1509" y="15160"/>
                </a:lnTo>
                <a:lnTo>
                  <a:pt x="1558" y="15135"/>
                </a:lnTo>
                <a:lnTo>
                  <a:pt x="1606" y="15087"/>
                </a:lnTo>
                <a:lnTo>
                  <a:pt x="1631" y="15038"/>
                </a:lnTo>
                <a:lnTo>
                  <a:pt x="1631" y="14965"/>
                </a:lnTo>
                <a:lnTo>
                  <a:pt x="1631" y="14892"/>
                </a:lnTo>
                <a:close/>
                <a:moveTo>
                  <a:pt x="2750" y="14892"/>
                </a:moveTo>
                <a:lnTo>
                  <a:pt x="2726" y="14916"/>
                </a:lnTo>
                <a:lnTo>
                  <a:pt x="2628" y="15087"/>
                </a:lnTo>
                <a:lnTo>
                  <a:pt x="2555" y="15233"/>
                </a:lnTo>
                <a:lnTo>
                  <a:pt x="2531" y="15330"/>
                </a:lnTo>
                <a:lnTo>
                  <a:pt x="2531" y="15427"/>
                </a:lnTo>
                <a:lnTo>
                  <a:pt x="1898" y="15427"/>
                </a:lnTo>
                <a:lnTo>
                  <a:pt x="2093" y="15233"/>
                </a:lnTo>
                <a:lnTo>
                  <a:pt x="2190" y="15135"/>
                </a:lnTo>
                <a:lnTo>
                  <a:pt x="2312" y="15038"/>
                </a:lnTo>
                <a:lnTo>
                  <a:pt x="2409" y="14989"/>
                </a:lnTo>
                <a:lnTo>
                  <a:pt x="2482" y="14892"/>
                </a:lnTo>
                <a:close/>
                <a:moveTo>
                  <a:pt x="3553" y="14892"/>
                </a:moveTo>
                <a:lnTo>
                  <a:pt x="3431" y="15062"/>
                </a:lnTo>
                <a:lnTo>
                  <a:pt x="3310" y="15208"/>
                </a:lnTo>
                <a:lnTo>
                  <a:pt x="3261" y="15306"/>
                </a:lnTo>
                <a:lnTo>
                  <a:pt x="3188" y="15403"/>
                </a:lnTo>
                <a:lnTo>
                  <a:pt x="2920" y="15427"/>
                </a:lnTo>
                <a:lnTo>
                  <a:pt x="2823" y="15427"/>
                </a:lnTo>
                <a:lnTo>
                  <a:pt x="2969" y="15233"/>
                </a:lnTo>
                <a:lnTo>
                  <a:pt x="3066" y="15111"/>
                </a:lnTo>
                <a:lnTo>
                  <a:pt x="3164" y="14989"/>
                </a:lnTo>
                <a:lnTo>
                  <a:pt x="3285" y="14892"/>
                </a:lnTo>
                <a:close/>
                <a:moveTo>
                  <a:pt x="877" y="14868"/>
                </a:moveTo>
                <a:lnTo>
                  <a:pt x="1193" y="14892"/>
                </a:lnTo>
                <a:lnTo>
                  <a:pt x="1023" y="15038"/>
                </a:lnTo>
                <a:lnTo>
                  <a:pt x="877" y="15233"/>
                </a:lnTo>
                <a:lnTo>
                  <a:pt x="804" y="15330"/>
                </a:lnTo>
                <a:lnTo>
                  <a:pt x="755" y="15452"/>
                </a:lnTo>
                <a:lnTo>
                  <a:pt x="585" y="15452"/>
                </a:lnTo>
                <a:lnTo>
                  <a:pt x="536" y="14868"/>
                </a:lnTo>
                <a:close/>
                <a:moveTo>
                  <a:pt x="13894" y="1"/>
                </a:moveTo>
                <a:lnTo>
                  <a:pt x="13724" y="49"/>
                </a:lnTo>
                <a:lnTo>
                  <a:pt x="13578" y="122"/>
                </a:lnTo>
                <a:lnTo>
                  <a:pt x="13456" y="220"/>
                </a:lnTo>
                <a:lnTo>
                  <a:pt x="13335" y="341"/>
                </a:lnTo>
                <a:lnTo>
                  <a:pt x="13262" y="463"/>
                </a:lnTo>
                <a:lnTo>
                  <a:pt x="13189" y="609"/>
                </a:lnTo>
                <a:lnTo>
                  <a:pt x="13116" y="779"/>
                </a:lnTo>
                <a:lnTo>
                  <a:pt x="13067" y="925"/>
                </a:lnTo>
                <a:lnTo>
                  <a:pt x="11996" y="925"/>
                </a:lnTo>
                <a:lnTo>
                  <a:pt x="10901" y="950"/>
                </a:lnTo>
                <a:lnTo>
                  <a:pt x="9831" y="974"/>
                </a:lnTo>
                <a:lnTo>
                  <a:pt x="8736" y="974"/>
                </a:lnTo>
                <a:lnTo>
                  <a:pt x="7641" y="998"/>
                </a:lnTo>
                <a:lnTo>
                  <a:pt x="6108" y="974"/>
                </a:lnTo>
                <a:lnTo>
                  <a:pt x="4599" y="950"/>
                </a:lnTo>
                <a:lnTo>
                  <a:pt x="4648" y="852"/>
                </a:lnTo>
                <a:lnTo>
                  <a:pt x="4624" y="731"/>
                </a:lnTo>
                <a:lnTo>
                  <a:pt x="4599" y="609"/>
                </a:lnTo>
                <a:lnTo>
                  <a:pt x="4526" y="487"/>
                </a:lnTo>
                <a:lnTo>
                  <a:pt x="4429" y="366"/>
                </a:lnTo>
                <a:lnTo>
                  <a:pt x="4332" y="293"/>
                </a:lnTo>
                <a:lnTo>
                  <a:pt x="4210" y="220"/>
                </a:lnTo>
                <a:lnTo>
                  <a:pt x="4088" y="171"/>
                </a:lnTo>
                <a:lnTo>
                  <a:pt x="3894" y="147"/>
                </a:lnTo>
                <a:lnTo>
                  <a:pt x="3723" y="147"/>
                </a:lnTo>
                <a:lnTo>
                  <a:pt x="3553" y="220"/>
                </a:lnTo>
                <a:lnTo>
                  <a:pt x="3407" y="317"/>
                </a:lnTo>
                <a:lnTo>
                  <a:pt x="3285" y="439"/>
                </a:lnTo>
                <a:lnTo>
                  <a:pt x="3188" y="585"/>
                </a:lnTo>
                <a:lnTo>
                  <a:pt x="3115" y="755"/>
                </a:lnTo>
                <a:lnTo>
                  <a:pt x="3042" y="925"/>
                </a:lnTo>
                <a:lnTo>
                  <a:pt x="3042" y="998"/>
                </a:lnTo>
                <a:lnTo>
                  <a:pt x="1242" y="1047"/>
                </a:lnTo>
                <a:lnTo>
                  <a:pt x="828" y="1023"/>
                </a:lnTo>
                <a:lnTo>
                  <a:pt x="633" y="1023"/>
                </a:lnTo>
                <a:lnTo>
                  <a:pt x="439" y="1047"/>
                </a:lnTo>
                <a:lnTo>
                  <a:pt x="390" y="1023"/>
                </a:lnTo>
                <a:lnTo>
                  <a:pt x="317" y="1023"/>
                </a:lnTo>
                <a:lnTo>
                  <a:pt x="268" y="1071"/>
                </a:lnTo>
                <a:lnTo>
                  <a:pt x="244" y="1144"/>
                </a:lnTo>
                <a:lnTo>
                  <a:pt x="268" y="1850"/>
                </a:lnTo>
                <a:lnTo>
                  <a:pt x="268" y="2215"/>
                </a:lnTo>
                <a:lnTo>
                  <a:pt x="268" y="2555"/>
                </a:lnTo>
                <a:lnTo>
                  <a:pt x="171" y="3358"/>
                </a:lnTo>
                <a:lnTo>
                  <a:pt x="74" y="4137"/>
                </a:lnTo>
                <a:lnTo>
                  <a:pt x="49" y="4624"/>
                </a:lnTo>
                <a:lnTo>
                  <a:pt x="25" y="5086"/>
                </a:lnTo>
                <a:lnTo>
                  <a:pt x="25" y="6059"/>
                </a:lnTo>
                <a:lnTo>
                  <a:pt x="49" y="7008"/>
                </a:lnTo>
                <a:lnTo>
                  <a:pt x="74" y="7982"/>
                </a:lnTo>
                <a:lnTo>
                  <a:pt x="25" y="9879"/>
                </a:lnTo>
                <a:lnTo>
                  <a:pt x="1" y="11802"/>
                </a:lnTo>
                <a:lnTo>
                  <a:pt x="1" y="12751"/>
                </a:lnTo>
                <a:lnTo>
                  <a:pt x="1" y="13700"/>
                </a:lnTo>
                <a:lnTo>
                  <a:pt x="49" y="14673"/>
                </a:lnTo>
                <a:lnTo>
                  <a:pt x="122" y="15622"/>
                </a:lnTo>
                <a:lnTo>
                  <a:pt x="122" y="15671"/>
                </a:lnTo>
                <a:lnTo>
                  <a:pt x="147" y="15719"/>
                </a:lnTo>
                <a:lnTo>
                  <a:pt x="171" y="15792"/>
                </a:lnTo>
                <a:lnTo>
                  <a:pt x="195" y="15841"/>
                </a:lnTo>
                <a:lnTo>
                  <a:pt x="244" y="15865"/>
                </a:lnTo>
                <a:lnTo>
                  <a:pt x="293" y="15890"/>
                </a:lnTo>
                <a:lnTo>
                  <a:pt x="560" y="15938"/>
                </a:lnTo>
                <a:lnTo>
                  <a:pt x="828" y="15963"/>
                </a:lnTo>
                <a:lnTo>
                  <a:pt x="1339" y="15987"/>
                </a:lnTo>
                <a:lnTo>
                  <a:pt x="1850" y="15987"/>
                </a:lnTo>
                <a:lnTo>
                  <a:pt x="2385" y="15963"/>
                </a:lnTo>
                <a:lnTo>
                  <a:pt x="3577" y="15938"/>
                </a:lnTo>
                <a:lnTo>
                  <a:pt x="4770" y="15938"/>
                </a:lnTo>
                <a:lnTo>
                  <a:pt x="5938" y="15914"/>
                </a:lnTo>
                <a:lnTo>
                  <a:pt x="7130" y="15890"/>
                </a:lnTo>
                <a:lnTo>
                  <a:pt x="9466" y="15817"/>
                </a:lnTo>
                <a:lnTo>
                  <a:pt x="10536" y="15792"/>
                </a:lnTo>
                <a:lnTo>
                  <a:pt x="11607" y="15792"/>
                </a:lnTo>
                <a:lnTo>
                  <a:pt x="12678" y="15817"/>
                </a:lnTo>
                <a:lnTo>
                  <a:pt x="13748" y="15792"/>
                </a:lnTo>
                <a:lnTo>
                  <a:pt x="15038" y="15744"/>
                </a:lnTo>
                <a:lnTo>
                  <a:pt x="15646" y="15744"/>
                </a:lnTo>
                <a:lnTo>
                  <a:pt x="15914" y="15768"/>
                </a:lnTo>
                <a:lnTo>
                  <a:pt x="16011" y="15792"/>
                </a:lnTo>
                <a:lnTo>
                  <a:pt x="16060" y="15792"/>
                </a:lnTo>
                <a:lnTo>
                  <a:pt x="16084" y="15817"/>
                </a:lnTo>
                <a:lnTo>
                  <a:pt x="16157" y="15841"/>
                </a:lnTo>
                <a:lnTo>
                  <a:pt x="16279" y="15841"/>
                </a:lnTo>
                <a:lnTo>
                  <a:pt x="16328" y="15865"/>
                </a:lnTo>
                <a:lnTo>
                  <a:pt x="16401" y="15890"/>
                </a:lnTo>
                <a:lnTo>
                  <a:pt x="16474" y="15865"/>
                </a:lnTo>
                <a:lnTo>
                  <a:pt x="16547" y="15817"/>
                </a:lnTo>
                <a:lnTo>
                  <a:pt x="16595" y="15744"/>
                </a:lnTo>
                <a:lnTo>
                  <a:pt x="16620" y="15671"/>
                </a:lnTo>
                <a:lnTo>
                  <a:pt x="16668" y="15476"/>
                </a:lnTo>
                <a:lnTo>
                  <a:pt x="16693" y="15111"/>
                </a:lnTo>
                <a:lnTo>
                  <a:pt x="16717" y="14454"/>
                </a:lnTo>
                <a:lnTo>
                  <a:pt x="16741" y="13773"/>
                </a:lnTo>
                <a:lnTo>
                  <a:pt x="16717" y="13262"/>
                </a:lnTo>
                <a:lnTo>
                  <a:pt x="16693" y="12775"/>
                </a:lnTo>
                <a:lnTo>
                  <a:pt x="16571" y="11777"/>
                </a:lnTo>
                <a:lnTo>
                  <a:pt x="16547" y="11193"/>
                </a:lnTo>
                <a:lnTo>
                  <a:pt x="16547" y="10634"/>
                </a:lnTo>
                <a:lnTo>
                  <a:pt x="16595" y="9466"/>
                </a:lnTo>
                <a:lnTo>
                  <a:pt x="16644" y="8420"/>
                </a:lnTo>
                <a:lnTo>
                  <a:pt x="16668" y="7373"/>
                </a:lnTo>
                <a:lnTo>
                  <a:pt x="16693" y="6327"/>
                </a:lnTo>
                <a:lnTo>
                  <a:pt x="16717" y="5281"/>
                </a:lnTo>
                <a:lnTo>
                  <a:pt x="16766" y="4283"/>
                </a:lnTo>
                <a:lnTo>
                  <a:pt x="16741" y="3285"/>
                </a:lnTo>
                <a:lnTo>
                  <a:pt x="16693" y="2312"/>
                </a:lnTo>
                <a:lnTo>
                  <a:pt x="16595" y="1314"/>
                </a:lnTo>
                <a:lnTo>
                  <a:pt x="16644" y="1266"/>
                </a:lnTo>
                <a:lnTo>
                  <a:pt x="16668" y="1193"/>
                </a:lnTo>
                <a:lnTo>
                  <a:pt x="16668" y="1120"/>
                </a:lnTo>
                <a:lnTo>
                  <a:pt x="16668" y="1047"/>
                </a:lnTo>
                <a:lnTo>
                  <a:pt x="16620" y="998"/>
                </a:lnTo>
                <a:lnTo>
                  <a:pt x="16571" y="950"/>
                </a:lnTo>
                <a:lnTo>
                  <a:pt x="16522" y="901"/>
                </a:lnTo>
                <a:lnTo>
                  <a:pt x="16425" y="901"/>
                </a:lnTo>
                <a:lnTo>
                  <a:pt x="14916" y="925"/>
                </a:lnTo>
                <a:lnTo>
                  <a:pt x="14965" y="877"/>
                </a:lnTo>
                <a:lnTo>
                  <a:pt x="14989" y="755"/>
                </a:lnTo>
                <a:lnTo>
                  <a:pt x="14989" y="658"/>
                </a:lnTo>
                <a:lnTo>
                  <a:pt x="14989" y="560"/>
                </a:lnTo>
                <a:lnTo>
                  <a:pt x="14941" y="463"/>
                </a:lnTo>
                <a:lnTo>
                  <a:pt x="14892" y="366"/>
                </a:lnTo>
                <a:lnTo>
                  <a:pt x="14843" y="293"/>
                </a:lnTo>
                <a:lnTo>
                  <a:pt x="14673" y="171"/>
                </a:lnTo>
                <a:lnTo>
                  <a:pt x="14503" y="74"/>
                </a:lnTo>
                <a:lnTo>
                  <a:pt x="14284" y="25"/>
                </a:lnTo>
                <a:lnTo>
                  <a:pt x="14089"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85" name="Shape 185"/>
        <p:cNvGrpSpPr/>
        <p:nvPr/>
      </p:nvGrpSpPr>
      <p:grpSpPr>
        <a:xfrm>
          <a:off x="0" y="0"/>
          <a:ext cx="0" cy="0"/>
          <a:chOff x="0" y="0"/>
          <a:chExt cx="0" cy="0"/>
        </a:xfrm>
      </p:grpSpPr>
      <p:sp>
        <p:nvSpPr>
          <p:cNvPr id="186" name="Google Shape;186;p30"/>
          <p:cNvSpPr txBox="1"/>
          <p:nvPr>
            <p:ph type="title"/>
          </p:nvPr>
        </p:nvSpPr>
        <p:spPr>
          <a:xfrm>
            <a:off x="98250" y="174200"/>
            <a:ext cx="8826600" cy="803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b="1" lang="en-GB" sz="2000"/>
              <a:t>Parents - Support</a:t>
            </a:r>
            <a:endParaRPr b="1" sz="2000"/>
          </a:p>
        </p:txBody>
      </p:sp>
      <p:sp>
        <p:nvSpPr>
          <p:cNvPr id="187" name="Google Shape;187;p30"/>
          <p:cNvSpPr txBox="1"/>
          <p:nvPr/>
        </p:nvSpPr>
        <p:spPr>
          <a:xfrm>
            <a:off x="151500" y="1301200"/>
            <a:ext cx="8826600" cy="5356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200"/>
              <a:t>You can support your child by helping them follow these tips:	 	 	 		</a:t>
            </a:r>
            <a:endParaRPr sz="1200"/>
          </a:p>
          <a:p>
            <a:pPr indent="0" lvl="0" marL="0" rtl="0" algn="l">
              <a:spcBef>
                <a:spcPts val="0"/>
              </a:spcBef>
              <a:spcAft>
                <a:spcPts val="0"/>
              </a:spcAft>
              <a:buNone/>
            </a:pPr>
            <a:r>
              <a:rPr lang="en-GB" sz="1200"/>
              <a:t>									 							</a:t>
            </a:r>
            <a:endParaRPr sz="1200"/>
          </a:p>
          <a:p>
            <a:pPr indent="-304800" lvl="0" marL="457200" rtl="0" algn="l">
              <a:lnSpc>
                <a:spcPct val="115000"/>
              </a:lnSpc>
              <a:spcBef>
                <a:spcPts val="0"/>
              </a:spcBef>
              <a:spcAft>
                <a:spcPts val="0"/>
              </a:spcAft>
              <a:buSzPts val="1200"/>
              <a:buChar char="●"/>
            </a:pPr>
            <a:r>
              <a:rPr lang="en-GB" sz="1200"/>
              <a:t>Break revision time into small chunks- research has shown that many individuals can concentrate best for regular sessions of no longer than of 20 minutes.</a:t>
            </a:r>
            <a:endParaRPr sz="1200"/>
          </a:p>
          <a:p>
            <a:pPr indent="0" lvl="0" marL="0" rtl="0" algn="l">
              <a:lnSpc>
                <a:spcPct val="115000"/>
              </a:lnSpc>
              <a:spcBef>
                <a:spcPts val="0"/>
              </a:spcBef>
              <a:spcAft>
                <a:spcPts val="0"/>
              </a:spcAft>
              <a:buNone/>
            </a:pPr>
            <a:r>
              <a:rPr lang="en-GB" sz="1200"/>
              <a:t>						 							</a:t>
            </a:r>
            <a:endParaRPr sz="1200"/>
          </a:p>
          <a:p>
            <a:pPr indent="-304800" lvl="0" marL="457200" rtl="0" algn="l">
              <a:lnSpc>
                <a:spcPct val="115000"/>
              </a:lnSpc>
              <a:spcBef>
                <a:spcPts val="0"/>
              </a:spcBef>
              <a:spcAft>
                <a:spcPts val="0"/>
              </a:spcAft>
              <a:buSzPts val="1200"/>
              <a:buChar char="●"/>
            </a:pPr>
            <a:r>
              <a:rPr lang="en-GB" sz="1200"/>
              <a:t>Take a short break between sessions and have a drink.</a:t>
            </a:r>
            <a:endParaRPr sz="1200"/>
          </a:p>
          <a:p>
            <a:pPr indent="0" lvl="0" marL="0" rtl="0" algn="l">
              <a:lnSpc>
                <a:spcPct val="115000"/>
              </a:lnSpc>
              <a:spcBef>
                <a:spcPts val="0"/>
              </a:spcBef>
              <a:spcAft>
                <a:spcPts val="0"/>
              </a:spcAft>
              <a:buNone/>
            </a:pPr>
            <a:r>
              <a:rPr lang="en-GB" sz="1200"/>
              <a:t>						 							</a:t>
            </a:r>
            <a:endParaRPr sz="1200"/>
          </a:p>
          <a:p>
            <a:pPr indent="-304800" lvl="0" marL="457200" rtl="0" algn="l">
              <a:lnSpc>
                <a:spcPct val="115000"/>
              </a:lnSpc>
              <a:spcBef>
                <a:spcPts val="0"/>
              </a:spcBef>
              <a:spcAft>
                <a:spcPts val="0"/>
              </a:spcAft>
              <a:buSzPts val="1200"/>
              <a:buChar char="●"/>
            </a:pPr>
            <a:r>
              <a:rPr lang="en-GB" sz="1200"/>
              <a:t>In the evenings after school, plan to revise two subjects- these should be a combination of a subject considered to be a strength and a subject considered to be one of the weaker. (avoid comfort revising i.e. spending a disproportionate amount of time on easy topics)				</a:t>
            </a:r>
            <a:endParaRPr sz="1200"/>
          </a:p>
          <a:p>
            <a:pPr indent="0" lvl="0" marL="0" rtl="0" algn="l">
              <a:lnSpc>
                <a:spcPct val="115000"/>
              </a:lnSpc>
              <a:spcBef>
                <a:spcPts val="0"/>
              </a:spcBef>
              <a:spcAft>
                <a:spcPts val="0"/>
              </a:spcAft>
              <a:buNone/>
            </a:pPr>
            <a:r>
              <a:rPr lang="en-GB" sz="1200"/>
              <a:t>						 							</a:t>
            </a:r>
            <a:endParaRPr sz="1200"/>
          </a:p>
          <a:p>
            <a:pPr indent="-304800" lvl="0" marL="457200" rtl="0" algn="l">
              <a:lnSpc>
                <a:spcPct val="115000"/>
              </a:lnSpc>
              <a:spcBef>
                <a:spcPts val="0"/>
              </a:spcBef>
              <a:spcAft>
                <a:spcPts val="0"/>
              </a:spcAft>
              <a:buSzPts val="1200"/>
              <a:buChar char="●"/>
            </a:pPr>
            <a:r>
              <a:rPr lang="en-GB" sz="1200"/>
              <a:t>Plan to revise specific topics in each subject, not everything at once.				</a:t>
            </a:r>
            <a:endParaRPr sz="1200"/>
          </a:p>
          <a:p>
            <a:pPr indent="0" lvl="0" marL="0" rtl="0" algn="l">
              <a:lnSpc>
                <a:spcPct val="115000"/>
              </a:lnSpc>
              <a:spcBef>
                <a:spcPts val="0"/>
              </a:spcBef>
              <a:spcAft>
                <a:spcPts val="0"/>
              </a:spcAft>
              <a:buNone/>
            </a:pPr>
            <a:r>
              <a:rPr lang="en-GB" sz="1200"/>
              <a:t>						 							</a:t>
            </a:r>
            <a:endParaRPr sz="1200"/>
          </a:p>
          <a:p>
            <a:pPr indent="-304800" lvl="0" marL="457200" rtl="0" algn="l">
              <a:lnSpc>
                <a:spcPct val="115000"/>
              </a:lnSpc>
              <a:spcBef>
                <a:spcPts val="0"/>
              </a:spcBef>
              <a:spcAft>
                <a:spcPts val="0"/>
              </a:spcAft>
              <a:buSzPts val="1200"/>
              <a:buChar char="●"/>
            </a:pPr>
            <a:r>
              <a:rPr lang="en-GB" sz="1200"/>
              <a:t>Ensure that each session starts with tackling the most difficult bits.</a:t>
            </a:r>
            <a:endParaRPr sz="1200"/>
          </a:p>
          <a:p>
            <a:pPr indent="0" lvl="0" marL="0" rtl="0" algn="l">
              <a:lnSpc>
                <a:spcPct val="115000"/>
              </a:lnSpc>
              <a:spcBef>
                <a:spcPts val="0"/>
              </a:spcBef>
              <a:spcAft>
                <a:spcPts val="0"/>
              </a:spcAft>
              <a:buNone/>
            </a:pPr>
            <a:r>
              <a:rPr lang="en-GB" sz="1200"/>
              <a:t>											 							</a:t>
            </a:r>
            <a:endParaRPr sz="1200"/>
          </a:p>
          <a:p>
            <a:pPr indent="-304800" lvl="0" marL="457200" rtl="0" algn="l">
              <a:lnSpc>
                <a:spcPct val="115000"/>
              </a:lnSpc>
              <a:spcBef>
                <a:spcPts val="0"/>
              </a:spcBef>
              <a:spcAft>
                <a:spcPts val="0"/>
              </a:spcAft>
              <a:buSzPts val="1200"/>
              <a:buChar char="●"/>
            </a:pPr>
            <a:r>
              <a:rPr lang="en-GB" sz="1200"/>
              <a:t>Plan to cover each subject several times and revisit each one near to the exams.</a:t>
            </a:r>
            <a:endParaRPr sz="1200"/>
          </a:p>
          <a:p>
            <a:pPr indent="0" lvl="0" marL="0" rtl="0" algn="l">
              <a:lnSpc>
                <a:spcPct val="115000"/>
              </a:lnSpc>
              <a:spcBef>
                <a:spcPts val="0"/>
              </a:spcBef>
              <a:spcAft>
                <a:spcPts val="0"/>
              </a:spcAft>
              <a:buNone/>
            </a:pPr>
            <a:r>
              <a:rPr lang="en-GB" sz="1200"/>
              <a:t>						 							</a:t>
            </a:r>
            <a:endParaRPr sz="1200"/>
          </a:p>
          <a:p>
            <a:pPr indent="-304800" lvl="0" marL="457200" rtl="0" algn="l">
              <a:lnSpc>
                <a:spcPct val="115000"/>
              </a:lnSpc>
              <a:spcBef>
                <a:spcPts val="0"/>
              </a:spcBef>
              <a:spcAft>
                <a:spcPts val="0"/>
              </a:spcAft>
              <a:buSzPts val="1200"/>
              <a:buChar char="●"/>
            </a:pPr>
            <a:r>
              <a:rPr lang="en-GB" sz="1200"/>
              <a:t>Revising with the TV or radio on or with loud music is not a good idea.					</a:t>
            </a:r>
            <a:endParaRPr sz="1200"/>
          </a:p>
          <a:p>
            <a:pPr indent="0" lvl="0" marL="0" rtl="0" algn="l">
              <a:lnSpc>
                <a:spcPct val="115000"/>
              </a:lnSpc>
              <a:spcBef>
                <a:spcPts val="0"/>
              </a:spcBef>
              <a:spcAft>
                <a:spcPts val="0"/>
              </a:spcAft>
              <a:buNone/>
            </a:pPr>
            <a:r>
              <a:rPr lang="en-GB" sz="1200"/>
              <a:t>						 							</a:t>
            </a:r>
            <a:endParaRPr sz="1200"/>
          </a:p>
          <a:p>
            <a:pPr indent="-304800" lvl="0" marL="457200" rtl="0" algn="l">
              <a:lnSpc>
                <a:spcPct val="115000"/>
              </a:lnSpc>
              <a:spcBef>
                <a:spcPts val="0"/>
              </a:spcBef>
              <a:spcAft>
                <a:spcPts val="0"/>
              </a:spcAft>
              <a:buSzPts val="1200"/>
              <a:buChar char="●"/>
            </a:pPr>
            <a:r>
              <a:rPr lang="en-GB" sz="1200"/>
              <a:t>Reading is not generally enough. Making brief notes in either words or pictures helps them to remember.</a:t>
            </a:r>
            <a:endParaRPr sz="1200"/>
          </a:p>
          <a:p>
            <a:pPr indent="0" lvl="0" marL="0" rtl="0" algn="l">
              <a:lnSpc>
                <a:spcPct val="115000"/>
              </a:lnSpc>
              <a:spcBef>
                <a:spcPts val="0"/>
              </a:spcBef>
              <a:spcAft>
                <a:spcPts val="0"/>
              </a:spcAft>
              <a:buNone/>
            </a:pPr>
            <a:r>
              <a:rPr lang="en-GB" sz="1200"/>
              <a:t>						 							</a:t>
            </a:r>
            <a:endParaRPr sz="1200"/>
          </a:p>
          <a:p>
            <a:pPr indent="-304800" lvl="0" marL="457200" rtl="0" algn="l">
              <a:lnSpc>
                <a:spcPct val="115000"/>
              </a:lnSpc>
              <a:spcBef>
                <a:spcPts val="0"/>
              </a:spcBef>
              <a:spcAft>
                <a:spcPts val="0"/>
              </a:spcAft>
              <a:buSzPts val="1200"/>
              <a:buChar char="●"/>
            </a:pPr>
            <a:r>
              <a:rPr lang="en-GB" sz="1200"/>
              <a:t>Ensure that revision includes working through plenty of past exam questions						</a:t>
            </a:r>
            <a:endParaRPr sz="1200"/>
          </a:p>
          <a:p>
            <a:pPr indent="0" lvl="0" marL="0" rtl="0" algn="l">
              <a:lnSpc>
                <a:spcPct val="115000"/>
              </a:lnSpc>
              <a:spcBef>
                <a:spcPts val="0"/>
              </a:spcBef>
              <a:spcAft>
                <a:spcPts val="0"/>
              </a:spcAft>
              <a:buNone/>
            </a:pPr>
            <a:r>
              <a:rPr lang="en-GB" sz="1200"/>
              <a:t>						 							</a:t>
            </a:r>
            <a:endParaRPr sz="1200"/>
          </a:p>
          <a:p>
            <a:pPr indent="-304800" lvl="0" marL="457200" rtl="0" algn="l">
              <a:lnSpc>
                <a:spcPct val="115000"/>
              </a:lnSpc>
              <a:spcBef>
                <a:spcPts val="0"/>
              </a:spcBef>
              <a:spcAft>
                <a:spcPts val="0"/>
              </a:spcAft>
              <a:buSzPts val="1200"/>
              <a:buChar char="●"/>
            </a:pPr>
            <a:r>
              <a:rPr lang="en-GB" sz="1200"/>
              <a:t>Consider arranging for your child to work with a friend. This allows for testing each other and discussing/ explaining the topic in depth plan to spend time completing practice questions so that he/ she is used to doing things within a time limit </a:t>
            </a:r>
            <a:endParaRPr sz="1200"/>
          </a:p>
        </p:txBody>
      </p:sp>
      <p:sp>
        <p:nvSpPr>
          <p:cNvPr id="188" name="Google Shape;188;p30"/>
          <p:cNvSpPr/>
          <p:nvPr/>
        </p:nvSpPr>
        <p:spPr>
          <a:xfrm>
            <a:off x="7984487" y="174198"/>
            <a:ext cx="993605" cy="803721"/>
          </a:xfrm>
          <a:custGeom>
            <a:rect b="b" l="l" r="r" t="t"/>
            <a:pathLst>
              <a:path extrusionOk="0" h="18226" w="22532">
                <a:moveTo>
                  <a:pt x="7640" y="5499"/>
                </a:moveTo>
                <a:lnTo>
                  <a:pt x="7859" y="5524"/>
                </a:lnTo>
                <a:lnTo>
                  <a:pt x="8078" y="5572"/>
                </a:lnTo>
                <a:lnTo>
                  <a:pt x="8297" y="5645"/>
                </a:lnTo>
                <a:lnTo>
                  <a:pt x="8492" y="5743"/>
                </a:lnTo>
                <a:lnTo>
                  <a:pt x="8662" y="5840"/>
                </a:lnTo>
                <a:lnTo>
                  <a:pt x="8833" y="5986"/>
                </a:lnTo>
                <a:lnTo>
                  <a:pt x="9003" y="6132"/>
                </a:lnTo>
                <a:lnTo>
                  <a:pt x="9125" y="6302"/>
                </a:lnTo>
                <a:lnTo>
                  <a:pt x="9246" y="6473"/>
                </a:lnTo>
                <a:lnTo>
                  <a:pt x="9344" y="6667"/>
                </a:lnTo>
                <a:lnTo>
                  <a:pt x="9417" y="6862"/>
                </a:lnTo>
                <a:lnTo>
                  <a:pt x="9465" y="7081"/>
                </a:lnTo>
                <a:lnTo>
                  <a:pt x="9490" y="7300"/>
                </a:lnTo>
                <a:lnTo>
                  <a:pt x="9514" y="7543"/>
                </a:lnTo>
                <a:lnTo>
                  <a:pt x="9490" y="7762"/>
                </a:lnTo>
                <a:lnTo>
                  <a:pt x="9441" y="7932"/>
                </a:lnTo>
                <a:lnTo>
                  <a:pt x="9392" y="8103"/>
                </a:lnTo>
                <a:lnTo>
                  <a:pt x="9319" y="8249"/>
                </a:lnTo>
                <a:lnTo>
                  <a:pt x="9246" y="8419"/>
                </a:lnTo>
                <a:lnTo>
                  <a:pt x="9149" y="8541"/>
                </a:lnTo>
                <a:lnTo>
                  <a:pt x="9027" y="8687"/>
                </a:lnTo>
                <a:lnTo>
                  <a:pt x="8784" y="8906"/>
                </a:lnTo>
                <a:lnTo>
                  <a:pt x="8516" y="9100"/>
                </a:lnTo>
                <a:lnTo>
                  <a:pt x="8200" y="9246"/>
                </a:lnTo>
                <a:lnTo>
                  <a:pt x="7884" y="9368"/>
                </a:lnTo>
                <a:lnTo>
                  <a:pt x="7543" y="9417"/>
                </a:lnTo>
                <a:lnTo>
                  <a:pt x="7348" y="9441"/>
                </a:lnTo>
                <a:lnTo>
                  <a:pt x="7178" y="9441"/>
                </a:lnTo>
                <a:lnTo>
                  <a:pt x="6984" y="9417"/>
                </a:lnTo>
                <a:lnTo>
                  <a:pt x="6789" y="9368"/>
                </a:lnTo>
                <a:lnTo>
                  <a:pt x="6619" y="9295"/>
                </a:lnTo>
                <a:lnTo>
                  <a:pt x="6448" y="9222"/>
                </a:lnTo>
                <a:lnTo>
                  <a:pt x="6278" y="9149"/>
                </a:lnTo>
                <a:lnTo>
                  <a:pt x="6132" y="9027"/>
                </a:lnTo>
                <a:lnTo>
                  <a:pt x="5986" y="8930"/>
                </a:lnTo>
                <a:lnTo>
                  <a:pt x="5840" y="8784"/>
                </a:lnTo>
                <a:lnTo>
                  <a:pt x="5718" y="8638"/>
                </a:lnTo>
                <a:lnTo>
                  <a:pt x="5621" y="8492"/>
                </a:lnTo>
                <a:lnTo>
                  <a:pt x="5524" y="8322"/>
                </a:lnTo>
                <a:lnTo>
                  <a:pt x="5451" y="8151"/>
                </a:lnTo>
                <a:lnTo>
                  <a:pt x="5402" y="7981"/>
                </a:lnTo>
                <a:lnTo>
                  <a:pt x="5378" y="7786"/>
                </a:lnTo>
                <a:lnTo>
                  <a:pt x="5378" y="7543"/>
                </a:lnTo>
                <a:lnTo>
                  <a:pt x="5402" y="7324"/>
                </a:lnTo>
                <a:lnTo>
                  <a:pt x="5451" y="7130"/>
                </a:lnTo>
                <a:lnTo>
                  <a:pt x="5524" y="6911"/>
                </a:lnTo>
                <a:lnTo>
                  <a:pt x="5621" y="6716"/>
                </a:lnTo>
                <a:lnTo>
                  <a:pt x="5743" y="6521"/>
                </a:lnTo>
                <a:lnTo>
                  <a:pt x="5889" y="6351"/>
                </a:lnTo>
                <a:lnTo>
                  <a:pt x="6035" y="6181"/>
                </a:lnTo>
                <a:lnTo>
                  <a:pt x="6181" y="6035"/>
                </a:lnTo>
                <a:lnTo>
                  <a:pt x="6351" y="5937"/>
                </a:lnTo>
                <a:lnTo>
                  <a:pt x="6521" y="5840"/>
                </a:lnTo>
                <a:lnTo>
                  <a:pt x="6692" y="5743"/>
                </a:lnTo>
                <a:lnTo>
                  <a:pt x="7032" y="5621"/>
                </a:lnTo>
                <a:lnTo>
                  <a:pt x="7421" y="5499"/>
                </a:lnTo>
                <a:close/>
                <a:moveTo>
                  <a:pt x="7665" y="4988"/>
                </a:moveTo>
                <a:lnTo>
                  <a:pt x="7373" y="5013"/>
                </a:lnTo>
                <a:lnTo>
                  <a:pt x="7300" y="5013"/>
                </a:lnTo>
                <a:lnTo>
                  <a:pt x="7251" y="5037"/>
                </a:lnTo>
                <a:lnTo>
                  <a:pt x="7178" y="5110"/>
                </a:lnTo>
                <a:lnTo>
                  <a:pt x="6984" y="5159"/>
                </a:lnTo>
                <a:lnTo>
                  <a:pt x="6789" y="5207"/>
                </a:lnTo>
                <a:lnTo>
                  <a:pt x="6619" y="5280"/>
                </a:lnTo>
                <a:lnTo>
                  <a:pt x="6424" y="5353"/>
                </a:lnTo>
                <a:lnTo>
                  <a:pt x="6083" y="5548"/>
                </a:lnTo>
                <a:lnTo>
                  <a:pt x="5791" y="5791"/>
                </a:lnTo>
                <a:lnTo>
                  <a:pt x="5597" y="5962"/>
                </a:lnTo>
                <a:lnTo>
                  <a:pt x="5426" y="6156"/>
                </a:lnTo>
                <a:lnTo>
                  <a:pt x="5280" y="6400"/>
                </a:lnTo>
                <a:lnTo>
                  <a:pt x="5134" y="6619"/>
                </a:lnTo>
                <a:lnTo>
                  <a:pt x="5037" y="6862"/>
                </a:lnTo>
                <a:lnTo>
                  <a:pt x="4964" y="7130"/>
                </a:lnTo>
                <a:lnTo>
                  <a:pt x="4915" y="7397"/>
                </a:lnTo>
                <a:lnTo>
                  <a:pt x="4891" y="7665"/>
                </a:lnTo>
                <a:lnTo>
                  <a:pt x="4915" y="7908"/>
                </a:lnTo>
                <a:lnTo>
                  <a:pt x="4940" y="8151"/>
                </a:lnTo>
                <a:lnTo>
                  <a:pt x="5013" y="8395"/>
                </a:lnTo>
                <a:lnTo>
                  <a:pt x="5110" y="8614"/>
                </a:lnTo>
                <a:lnTo>
                  <a:pt x="5232" y="8808"/>
                </a:lnTo>
                <a:lnTo>
                  <a:pt x="5378" y="9003"/>
                </a:lnTo>
                <a:lnTo>
                  <a:pt x="5548" y="9173"/>
                </a:lnTo>
                <a:lnTo>
                  <a:pt x="5743" y="9344"/>
                </a:lnTo>
                <a:lnTo>
                  <a:pt x="5937" y="9490"/>
                </a:lnTo>
                <a:lnTo>
                  <a:pt x="6132" y="9611"/>
                </a:lnTo>
                <a:lnTo>
                  <a:pt x="6351" y="9709"/>
                </a:lnTo>
                <a:lnTo>
                  <a:pt x="6594" y="9806"/>
                </a:lnTo>
                <a:lnTo>
                  <a:pt x="6838" y="9855"/>
                </a:lnTo>
                <a:lnTo>
                  <a:pt x="7057" y="9903"/>
                </a:lnTo>
                <a:lnTo>
                  <a:pt x="7300" y="9928"/>
                </a:lnTo>
                <a:lnTo>
                  <a:pt x="7543" y="9903"/>
                </a:lnTo>
                <a:lnTo>
                  <a:pt x="7762" y="9879"/>
                </a:lnTo>
                <a:lnTo>
                  <a:pt x="7981" y="9855"/>
                </a:lnTo>
                <a:lnTo>
                  <a:pt x="8176" y="9782"/>
                </a:lnTo>
                <a:lnTo>
                  <a:pt x="8395" y="9709"/>
                </a:lnTo>
                <a:lnTo>
                  <a:pt x="8589" y="9636"/>
                </a:lnTo>
                <a:lnTo>
                  <a:pt x="8784" y="9514"/>
                </a:lnTo>
                <a:lnTo>
                  <a:pt x="8954" y="9392"/>
                </a:lnTo>
                <a:lnTo>
                  <a:pt x="9125" y="9271"/>
                </a:lnTo>
                <a:lnTo>
                  <a:pt x="9295" y="9125"/>
                </a:lnTo>
                <a:lnTo>
                  <a:pt x="9441" y="8979"/>
                </a:lnTo>
                <a:lnTo>
                  <a:pt x="9563" y="8808"/>
                </a:lnTo>
                <a:lnTo>
                  <a:pt x="9684" y="8614"/>
                </a:lnTo>
                <a:lnTo>
                  <a:pt x="9782" y="8419"/>
                </a:lnTo>
                <a:lnTo>
                  <a:pt x="9855" y="8224"/>
                </a:lnTo>
                <a:lnTo>
                  <a:pt x="9928" y="8030"/>
                </a:lnTo>
                <a:lnTo>
                  <a:pt x="9976" y="7811"/>
                </a:lnTo>
                <a:lnTo>
                  <a:pt x="10001" y="7519"/>
                </a:lnTo>
                <a:lnTo>
                  <a:pt x="10001" y="7227"/>
                </a:lnTo>
                <a:lnTo>
                  <a:pt x="9952" y="6959"/>
                </a:lnTo>
                <a:lnTo>
                  <a:pt x="9903" y="6692"/>
                </a:lnTo>
                <a:lnTo>
                  <a:pt x="9806" y="6448"/>
                </a:lnTo>
                <a:lnTo>
                  <a:pt x="9660" y="6205"/>
                </a:lnTo>
                <a:lnTo>
                  <a:pt x="9514" y="5986"/>
                </a:lnTo>
                <a:lnTo>
                  <a:pt x="9344" y="5767"/>
                </a:lnTo>
                <a:lnTo>
                  <a:pt x="9149" y="5597"/>
                </a:lnTo>
                <a:lnTo>
                  <a:pt x="8930" y="5426"/>
                </a:lnTo>
                <a:lnTo>
                  <a:pt x="8711" y="5280"/>
                </a:lnTo>
                <a:lnTo>
                  <a:pt x="8468" y="5159"/>
                </a:lnTo>
                <a:lnTo>
                  <a:pt x="8200" y="5086"/>
                </a:lnTo>
                <a:lnTo>
                  <a:pt x="7932" y="5013"/>
                </a:lnTo>
                <a:lnTo>
                  <a:pt x="7665" y="4988"/>
                </a:lnTo>
                <a:close/>
                <a:moveTo>
                  <a:pt x="6570" y="414"/>
                </a:moveTo>
                <a:lnTo>
                  <a:pt x="6789" y="438"/>
                </a:lnTo>
                <a:lnTo>
                  <a:pt x="7032" y="438"/>
                </a:lnTo>
                <a:lnTo>
                  <a:pt x="7494" y="462"/>
                </a:lnTo>
                <a:lnTo>
                  <a:pt x="8103" y="487"/>
                </a:lnTo>
                <a:lnTo>
                  <a:pt x="8395" y="511"/>
                </a:lnTo>
                <a:lnTo>
                  <a:pt x="8687" y="511"/>
                </a:lnTo>
                <a:lnTo>
                  <a:pt x="8687" y="681"/>
                </a:lnTo>
                <a:lnTo>
                  <a:pt x="8687" y="852"/>
                </a:lnTo>
                <a:lnTo>
                  <a:pt x="8419" y="754"/>
                </a:lnTo>
                <a:lnTo>
                  <a:pt x="8273" y="730"/>
                </a:lnTo>
                <a:lnTo>
                  <a:pt x="8127" y="706"/>
                </a:lnTo>
                <a:lnTo>
                  <a:pt x="8005" y="706"/>
                </a:lnTo>
                <a:lnTo>
                  <a:pt x="7859" y="730"/>
                </a:lnTo>
                <a:lnTo>
                  <a:pt x="7738" y="779"/>
                </a:lnTo>
                <a:lnTo>
                  <a:pt x="7640" y="876"/>
                </a:lnTo>
                <a:lnTo>
                  <a:pt x="7616" y="925"/>
                </a:lnTo>
                <a:lnTo>
                  <a:pt x="7616" y="949"/>
                </a:lnTo>
                <a:lnTo>
                  <a:pt x="7640" y="998"/>
                </a:lnTo>
                <a:lnTo>
                  <a:pt x="7957" y="998"/>
                </a:lnTo>
                <a:lnTo>
                  <a:pt x="8224" y="1022"/>
                </a:lnTo>
                <a:lnTo>
                  <a:pt x="8468" y="1095"/>
                </a:lnTo>
                <a:lnTo>
                  <a:pt x="8735" y="1192"/>
                </a:lnTo>
                <a:lnTo>
                  <a:pt x="8760" y="1338"/>
                </a:lnTo>
                <a:lnTo>
                  <a:pt x="8565" y="1338"/>
                </a:lnTo>
                <a:lnTo>
                  <a:pt x="7932" y="1290"/>
                </a:lnTo>
                <a:lnTo>
                  <a:pt x="7713" y="1265"/>
                </a:lnTo>
                <a:lnTo>
                  <a:pt x="7616" y="1265"/>
                </a:lnTo>
                <a:lnTo>
                  <a:pt x="7494" y="1314"/>
                </a:lnTo>
                <a:lnTo>
                  <a:pt x="7470" y="1363"/>
                </a:lnTo>
                <a:lnTo>
                  <a:pt x="7470" y="1411"/>
                </a:lnTo>
                <a:lnTo>
                  <a:pt x="7519" y="1509"/>
                </a:lnTo>
                <a:lnTo>
                  <a:pt x="7592" y="1582"/>
                </a:lnTo>
                <a:lnTo>
                  <a:pt x="7689" y="1630"/>
                </a:lnTo>
                <a:lnTo>
                  <a:pt x="7786" y="1655"/>
                </a:lnTo>
                <a:lnTo>
                  <a:pt x="8030" y="1679"/>
                </a:lnTo>
                <a:lnTo>
                  <a:pt x="8224" y="1703"/>
                </a:lnTo>
                <a:lnTo>
                  <a:pt x="8516" y="1752"/>
                </a:lnTo>
                <a:lnTo>
                  <a:pt x="8833" y="1776"/>
                </a:lnTo>
                <a:lnTo>
                  <a:pt x="8881" y="2117"/>
                </a:lnTo>
                <a:lnTo>
                  <a:pt x="8857" y="2117"/>
                </a:lnTo>
                <a:lnTo>
                  <a:pt x="8711" y="2068"/>
                </a:lnTo>
                <a:lnTo>
                  <a:pt x="8565" y="2020"/>
                </a:lnTo>
                <a:lnTo>
                  <a:pt x="8249" y="1995"/>
                </a:lnTo>
                <a:lnTo>
                  <a:pt x="8005" y="1947"/>
                </a:lnTo>
                <a:lnTo>
                  <a:pt x="7713" y="1947"/>
                </a:lnTo>
                <a:lnTo>
                  <a:pt x="7713" y="1995"/>
                </a:lnTo>
                <a:lnTo>
                  <a:pt x="7689" y="2044"/>
                </a:lnTo>
                <a:lnTo>
                  <a:pt x="7762" y="2166"/>
                </a:lnTo>
                <a:lnTo>
                  <a:pt x="7835" y="2239"/>
                </a:lnTo>
                <a:lnTo>
                  <a:pt x="7957" y="2287"/>
                </a:lnTo>
                <a:lnTo>
                  <a:pt x="8078" y="2336"/>
                </a:lnTo>
                <a:lnTo>
                  <a:pt x="8419" y="2409"/>
                </a:lnTo>
                <a:lnTo>
                  <a:pt x="8760" y="2458"/>
                </a:lnTo>
                <a:lnTo>
                  <a:pt x="8833" y="2458"/>
                </a:lnTo>
                <a:lnTo>
                  <a:pt x="8881" y="2433"/>
                </a:lnTo>
                <a:lnTo>
                  <a:pt x="8930" y="2409"/>
                </a:lnTo>
                <a:lnTo>
                  <a:pt x="8954" y="2385"/>
                </a:lnTo>
                <a:lnTo>
                  <a:pt x="9027" y="2506"/>
                </a:lnTo>
                <a:lnTo>
                  <a:pt x="9076" y="2579"/>
                </a:lnTo>
                <a:lnTo>
                  <a:pt x="9125" y="2604"/>
                </a:lnTo>
                <a:lnTo>
                  <a:pt x="9198" y="2628"/>
                </a:lnTo>
                <a:lnTo>
                  <a:pt x="9246" y="2628"/>
                </a:lnTo>
                <a:lnTo>
                  <a:pt x="9490" y="2701"/>
                </a:lnTo>
                <a:lnTo>
                  <a:pt x="9733" y="2798"/>
                </a:lnTo>
                <a:lnTo>
                  <a:pt x="9952" y="2920"/>
                </a:lnTo>
                <a:lnTo>
                  <a:pt x="10171" y="3066"/>
                </a:lnTo>
                <a:lnTo>
                  <a:pt x="10220" y="3090"/>
                </a:lnTo>
                <a:lnTo>
                  <a:pt x="10268" y="3115"/>
                </a:lnTo>
                <a:lnTo>
                  <a:pt x="10390" y="3115"/>
                </a:lnTo>
                <a:lnTo>
                  <a:pt x="10463" y="3042"/>
                </a:lnTo>
                <a:lnTo>
                  <a:pt x="10512" y="2969"/>
                </a:lnTo>
                <a:lnTo>
                  <a:pt x="10633" y="2896"/>
                </a:lnTo>
                <a:lnTo>
                  <a:pt x="10755" y="2823"/>
                </a:lnTo>
                <a:lnTo>
                  <a:pt x="10950" y="2652"/>
                </a:lnTo>
                <a:lnTo>
                  <a:pt x="11412" y="2312"/>
                </a:lnTo>
                <a:lnTo>
                  <a:pt x="11655" y="2166"/>
                </a:lnTo>
                <a:lnTo>
                  <a:pt x="11899" y="2044"/>
                </a:lnTo>
                <a:lnTo>
                  <a:pt x="11972" y="1995"/>
                </a:lnTo>
                <a:lnTo>
                  <a:pt x="11996" y="1947"/>
                </a:lnTo>
                <a:lnTo>
                  <a:pt x="12093" y="2020"/>
                </a:lnTo>
                <a:lnTo>
                  <a:pt x="12385" y="2239"/>
                </a:lnTo>
                <a:lnTo>
                  <a:pt x="12653" y="2458"/>
                </a:lnTo>
                <a:lnTo>
                  <a:pt x="12872" y="2701"/>
                </a:lnTo>
                <a:lnTo>
                  <a:pt x="13091" y="2944"/>
                </a:lnTo>
                <a:lnTo>
                  <a:pt x="13188" y="3066"/>
                </a:lnTo>
                <a:lnTo>
                  <a:pt x="13286" y="3188"/>
                </a:lnTo>
                <a:lnTo>
                  <a:pt x="13115" y="3382"/>
                </a:lnTo>
                <a:lnTo>
                  <a:pt x="12896" y="3188"/>
                </a:lnTo>
                <a:lnTo>
                  <a:pt x="12677" y="2993"/>
                </a:lnTo>
                <a:lnTo>
                  <a:pt x="12580" y="2920"/>
                </a:lnTo>
                <a:lnTo>
                  <a:pt x="12458" y="2871"/>
                </a:lnTo>
                <a:lnTo>
                  <a:pt x="12337" y="2823"/>
                </a:lnTo>
                <a:lnTo>
                  <a:pt x="12215" y="2798"/>
                </a:lnTo>
                <a:lnTo>
                  <a:pt x="12166" y="2823"/>
                </a:lnTo>
                <a:lnTo>
                  <a:pt x="12142" y="2847"/>
                </a:lnTo>
                <a:lnTo>
                  <a:pt x="12118" y="2896"/>
                </a:lnTo>
                <a:lnTo>
                  <a:pt x="12142" y="2944"/>
                </a:lnTo>
                <a:lnTo>
                  <a:pt x="12215" y="3042"/>
                </a:lnTo>
                <a:lnTo>
                  <a:pt x="12288" y="3115"/>
                </a:lnTo>
                <a:lnTo>
                  <a:pt x="12458" y="3261"/>
                </a:lnTo>
                <a:lnTo>
                  <a:pt x="12677" y="3480"/>
                </a:lnTo>
                <a:lnTo>
                  <a:pt x="12896" y="3650"/>
                </a:lnTo>
                <a:lnTo>
                  <a:pt x="12921" y="3650"/>
                </a:lnTo>
                <a:lnTo>
                  <a:pt x="12750" y="3869"/>
                </a:lnTo>
                <a:lnTo>
                  <a:pt x="12653" y="3747"/>
                </a:lnTo>
                <a:lnTo>
                  <a:pt x="12531" y="3626"/>
                </a:lnTo>
                <a:lnTo>
                  <a:pt x="12458" y="3528"/>
                </a:lnTo>
                <a:lnTo>
                  <a:pt x="12361" y="3431"/>
                </a:lnTo>
                <a:lnTo>
                  <a:pt x="12264" y="3334"/>
                </a:lnTo>
                <a:lnTo>
                  <a:pt x="12142" y="3285"/>
                </a:lnTo>
                <a:lnTo>
                  <a:pt x="12118" y="3285"/>
                </a:lnTo>
                <a:lnTo>
                  <a:pt x="12069" y="3309"/>
                </a:lnTo>
                <a:lnTo>
                  <a:pt x="12069" y="3334"/>
                </a:lnTo>
                <a:lnTo>
                  <a:pt x="12069" y="3382"/>
                </a:lnTo>
                <a:lnTo>
                  <a:pt x="12093" y="3504"/>
                </a:lnTo>
                <a:lnTo>
                  <a:pt x="12142" y="3626"/>
                </a:lnTo>
                <a:lnTo>
                  <a:pt x="12288" y="3869"/>
                </a:lnTo>
                <a:lnTo>
                  <a:pt x="12385" y="4039"/>
                </a:lnTo>
                <a:lnTo>
                  <a:pt x="12531" y="4210"/>
                </a:lnTo>
                <a:lnTo>
                  <a:pt x="12434" y="4331"/>
                </a:lnTo>
                <a:lnTo>
                  <a:pt x="12312" y="4526"/>
                </a:lnTo>
                <a:lnTo>
                  <a:pt x="12215" y="4356"/>
                </a:lnTo>
                <a:lnTo>
                  <a:pt x="12069" y="4185"/>
                </a:lnTo>
                <a:lnTo>
                  <a:pt x="11947" y="4015"/>
                </a:lnTo>
                <a:lnTo>
                  <a:pt x="11850" y="3845"/>
                </a:lnTo>
                <a:lnTo>
                  <a:pt x="11801" y="3796"/>
                </a:lnTo>
                <a:lnTo>
                  <a:pt x="11753" y="3772"/>
                </a:lnTo>
                <a:lnTo>
                  <a:pt x="11680" y="3772"/>
                </a:lnTo>
                <a:lnTo>
                  <a:pt x="11631" y="3845"/>
                </a:lnTo>
                <a:lnTo>
                  <a:pt x="11631" y="3966"/>
                </a:lnTo>
                <a:lnTo>
                  <a:pt x="11655" y="4064"/>
                </a:lnTo>
                <a:lnTo>
                  <a:pt x="11704" y="4185"/>
                </a:lnTo>
                <a:lnTo>
                  <a:pt x="11753" y="4283"/>
                </a:lnTo>
                <a:lnTo>
                  <a:pt x="12118" y="4842"/>
                </a:lnTo>
                <a:lnTo>
                  <a:pt x="12166" y="4891"/>
                </a:lnTo>
                <a:lnTo>
                  <a:pt x="12239" y="4915"/>
                </a:lnTo>
                <a:lnTo>
                  <a:pt x="12264" y="4940"/>
                </a:lnTo>
                <a:lnTo>
                  <a:pt x="12288" y="4964"/>
                </a:lnTo>
                <a:lnTo>
                  <a:pt x="12410" y="5232"/>
                </a:lnTo>
                <a:lnTo>
                  <a:pt x="12458" y="5524"/>
                </a:lnTo>
                <a:lnTo>
                  <a:pt x="12483" y="5694"/>
                </a:lnTo>
                <a:lnTo>
                  <a:pt x="12507" y="5864"/>
                </a:lnTo>
                <a:lnTo>
                  <a:pt x="12507" y="6035"/>
                </a:lnTo>
                <a:lnTo>
                  <a:pt x="12531" y="6205"/>
                </a:lnTo>
                <a:lnTo>
                  <a:pt x="12580" y="6278"/>
                </a:lnTo>
                <a:lnTo>
                  <a:pt x="12629" y="6302"/>
                </a:lnTo>
                <a:lnTo>
                  <a:pt x="12702" y="6327"/>
                </a:lnTo>
                <a:lnTo>
                  <a:pt x="12775" y="6327"/>
                </a:lnTo>
                <a:lnTo>
                  <a:pt x="12994" y="6400"/>
                </a:lnTo>
                <a:lnTo>
                  <a:pt x="13213" y="6424"/>
                </a:lnTo>
                <a:lnTo>
                  <a:pt x="13651" y="6473"/>
                </a:lnTo>
                <a:lnTo>
                  <a:pt x="13967" y="6521"/>
                </a:lnTo>
                <a:lnTo>
                  <a:pt x="14283" y="6570"/>
                </a:lnTo>
                <a:lnTo>
                  <a:pt x="14502" y="6643"/>
                </a:lnTo>
                <a:lnTo>
                  <a:pt x="14600" y="6692"/>
                </a:lnTo>
                <a:lnTo>
                  <a:pt x="14697" y="6692"/>
                </a:lnTo>
                <a:lnTo>
                  <a:pt x="14673" y="6959"/>
                </a:lnTo>
                <a:lnTo>
                  <a:pt x="14648" y="7227"/>
                </a:lnTo>
                <a:lnTo>
                  <a:pt x="14673" y="7738"/>
                </a:lnTo>
                <a:lnTo>
                  <a:pt x="14648" y="8176"/>
                </a:lnTo>
                <a:lnTo>
                  <a:pt x="14648" y="8395"/>
                </a:lnTo>
                <a:lnTo>
                  <a:pt x="14673" y="8614"/>
                </a:lnTo>
                <a:lnTo>
                  <a:pt x="14454" y="8638"/>
                </a:lnTo>
                <a:lnTo>
                  <a:pt x="14454" y="8638"/>
                </a:lnTo>
                <a:lnTo>
                  <a:pt x="14478" y="8541"/>
                </a:lnTo>
                <a:lnTo>
                  <a:pt x="14478" y="8443"/>
                </a:lnTo>
                <a:lnTo>
                  <a:pt x="14454" y="8249"/>
                </a:lnTo>
                <a:lnTo>
                  <a:pt x="14405" y="7981"/>
                </a:lnTo>
                <a:lnTo>
                  <a:pt x="14381" y="7884"/>
                </a:lnTo>
                <a:lnTo>
                  <a:pt x="14332" y="7762"/>
                </a:lnTo>
                <a:lnTo>
                  <a:pt x="14308" y="7738"/>
                </a:lnTo>
                <a:lnTo>
                  <a:pt x="14283" y="7713"/>
                </a:lnTo>
                <a:lnTo>
                  <a:pt x="14235" y="7738"/>
                </a:lnTo>
                <a:lnTo>
                  <a:pt x="14210" y="7762"/>
                </a:lnTo>
                <a:lnTo>
                  <a:pt x="14162" y="7884"/>
                </a:lnTo>
                <a:lnTo>
                  <a:pt x="14137" y="7981"/>
                </a:lnTo>
                <a:lnTo>
                  <a:pt x="14113" y="8249"/>
                </a:lnTo>
                <a:lnTo>
                  <a:pt x="14113" y="8468"/>
                </a:lnTo>
                <a:lnTo>
                  <a:pt x="14137" y="8565"/>
                </a:lnTo>
                <a:lnTo>
                  <a:pt x="14186" y="8662"/>
                </a:lnTo>
                <a:lnTo>
                  <a:pt x="13797" y="8687"/>
                </a:lnTo>
                <a:lnTo>
                  <a:pt x="13699" y="8687"/>
                </a:lnTo>
                <a:lnTo>
                  <a:pt x="13748" y="8589"/>
                </a:lnTo>
                <a:lnTo>
                  <a:pt x="13797" y="8346"/>
                </a:lnTo>
                <a:lnTo>
                  <a:pt x="13845" y="8103"/>
                </a:lnTo>
                <a:lnTo>
                  <a:pt x="13870" y="7835"/>
                </a:lnTo>
                <a:lnTo>
                  <a:pt x="13845" y="7762"/>
                </a:lnTo>
                <a:lnTo>
                  <a:pt x="13772" y="7713"/>
                </a:lnTo>
                <a:lnTo>
                  <a:pt x="13699" y="7713"/>
                </a:lnTo>
                <a:lnTo>
                  <a:pt x="13651" y="7762"/>
                </a:lnTo>
                <a:lnTo>
                  <a:pt x="13626" y="7811"/>
                </a:lnTo>
                <a:lnTo>
                  <a:pt x="13480" y="8273"/>
                </a:lnTo>
                <a:lnTo>
                  <a:pt x="13407" y="8492"/>
                </a:lnTo>
                <a:lnTo>
                  <a:pt x="13407" y="8614"/>
                </a:lnTo>
                <a:lnTo>
                  <a:pt x="13407" y="8662"/>
                </a:lnTo>
                <a:lnTo>
                  <a:pt x="13432" y="8711"/>
                </a:lnTo>
                <a:lnTo>
                  <a:pt x="13237" y="8711"/>
                </a:lnTo>
                <a:lnTo>
                  <a:pt x="13042" y="8735"/>
                </a:lnTo>
                <a:lnTo>
                  <a:pt x="13091" y="8443"/>
                </a:lnTo>
                <a:lnTo>
                  <a:pt x="13115" y="8176"/>
                </a:lnTo>
                <a:lnTo>
                  <a:pt x="13091" y="8030"/>
                </a:lnTo>
                <a:lnTo>
                  <a:pt x="13067" y="7908"/>
                </a:lnTo>
                <a:lnTo>
                  <a:pt x="13042" y="7859"/>
                </a:lnTo>
                <a:lnTo>
                  <a:pt x="13018" y="7835"/>
                </a:lnTo>
                <a:lnTo>
                  <a:pt x="12969" y="7835"/>
                </a:lnTo>
                <a:lnTo>
                  <a:pt x="12921" y="7859"/>
                </a:lnTo>
                <a:lnTo>
                  <a:pt x="12848" y="7957"/>
                </a:lnTo>
                <a:lnTo>
                  <a:pt x="12823" y="8054"/>
                </a:lnTo>
                <a:lnTo>
                  <a:pt x="12750" y="8273"/>
                </a:lnTo>
                <a:lnTo>
                  <a:pt x="12604" y="8906"/>
                </a:lnTo>
                <a:lnTo>
                  <a:pt x="12604" y="8954"/>
                </a:lnTo>
                <a:lnTo>
                  <a:pt x="12629" y="9027"/>
                </a:lnTo>
                <a:lnTo>
                  <a:pt x="12507" y="9271"/>
                </a:lnTo>
                <a:lnTo>
                  <a:pt x="12385" y="9514"/>
                </a:lnTo>
                <a:lnTo>
                  <a:pt x="12288" y="9660"/>
                </a:lnTo>
                <a:lnTo>
                  <a:pt x="12191" y="9806"/>
                </a:lnTo>
                <a:lnTo>
                  <a:pt x="11996" y="10049"/>
                </a:lnTo>
                <a:lnTo>
                  <a:pt x="11947" y="10122"/>
                </a:lnTo>
                <a:lnTo>
                  <a:pt x="11947" y="10171"/>
                </a:lnTo>
                <a:lnTo>
                  <a:pt x="11972" y="10244"/>
                </a:lnTo>
                <a:lnTo>
                  <a:pt x="11996" y="10293"/>
                </a:lnTo>
                <a:lnTo>
                  <a:pt x="12045" y="10341"/>
                </a:lnTo>
                <a:lnTo>
                  <a:pt x="12166" y="10341"/>
                </a:lnTo>
                <a:lnTo>
                  <a:pt x="12239" y="10317"/>
                </a:lnTo>
                <a:lnTo>
                  <a:pt x="12337" y="10487"/>
                </a:lnTo>
                <a:lnTo>
                  <a:pt x="12483" y="10633"/>
                </a:lnTo>
                <a:lnTo>
                  <a:pt x="12726" y="10950"/>
                </a:lnTo>
                <a:lnTo>
                  <a:pt x="12994" y="11339"/>
                </a:lnTo>
                <a:lnTo>
                  <a:pt x="13237" y="11728"/>
                </a:lnTo>
                <a:lnTo>
                  <a:pt x="13067" y="11947"/>
                </a:lnTo>
                <a:lnTo>
                  <a:pt x="12872" y="12166"/>
                </a:lnTo>
                <a:lnTo>
                  <a:pt x="12483" y="12556"/>
                </a:lnTo>
                <a:lnTo>
                  <a:pt x="12191" y="12848"/>
                </a:lnTo>
                <a:lnTo>
                  <a:pt x="12045" y="12994"/>
                </a:lnTo>
                <a:lnTo>
                  <a:pt x="11923" y="13164"/>
                </a:lnTo>
                <a:lnTo>
                  <a:pt x="11704" y="13018"/>
                </a:lnTo>
                <a:lnTo>
                  <a:pt x="11874" y="12945"/>
                </a:lnTo>
                <a:lnTo>
                  <a:pt x="12020" y="12848"/>
                </a:lnTo>
                <a:lnTo>
                  <a:pt x="12288" y="12677"/>
                </a:lnTo>
                <a:lnTo>
                  <a:pt x="12337" y="12629"/>
                </a:lnTo>
                <a:lnTo>
                  <a:pt x="12361" y="12580"/>
                </a:lnTo>
                <a:lnTo>
                  <a:pt x="12361" y="12507"/>
                </a:lnTo>
                <a:lnTo>
                  <a:pt x="12337" y="12458"/>
                </a:lnTo>
                <a:lnTo>
                  <a:pt x="12312" y="12434"/>
                </a:lnTo>
                <a:lnTo>
                  <a:pt x="12264" y="12385"/>
                </a:lnTo>
                <a:lnTo>
                  <a:pt x="12191" y="12385"/>
                </a:lnTo>
                <a:lnTo>
                  <a:pt x="12118" y="12410"/>
                </a:lnTo>
                <a:lnTo>
                  <a:pt x="11899" y="12531"/>
                </a:lnTo>
                <a:lnTo>
                  <a:pt x="11655" y="12677"/>
                </a:lnTo>
                <a:lnTo>
                  <a:pt x="11388" y="12799"/>
                </a:lnTo>
                <a:lnTo>
                  <a:pt x="11266" y="12726"/>
                </a:lnTo>
                <a:lnTo>
                  <a:pt x="11315" y="12702"/>
                </a:lnTo>
                <a:lnTo>
                  <a:pt x="11534" y="12556"/>
                </a:lnTo>
                <a:lnTo>
                  <a:pt x="11631" y="12458"/>
                </a:lnTo>
                <a:lnTo>
                  <a:pt x="11704" y="12337"/>
                </a:lnTo>
                <a:lnTo>
                  <a:pt x="11728" y="12288"/>
                </a:lnTo>
                <a:lnTo>
                  <a:pt x="11728" y="12239"/>
                </a:lnTo>
                <a:lnTo>
                  <a:pt x="11704" y="12166"/>
                </a:lnTo>
                <a:lnTo>
                  <a:pt x="11680" y="12118"/>
                </a:lnTo>
                <a:lnTo>
                  <a:pt x="11631" y="12093"/>
                </a:lnTo>
                <a:lnTo>
                  <a:pt x="11582" y="12069"/>
                </a:lnTo>
                <a:lnTo>
                  <a:pt x="11534" y="12069"/>
                </a:lnTo>
                <a:lnTo>
                  <a:pt x="11461" y="12093"/>
                </a:lnTo>
                <a:lnTo>
                  <a:pt x="11290" y="12264"/>
                </a:lnTo>
                <a:lnTo>
                  <a:pt x="11096" y="12410"/>
                </a:lnTo>
                <a:lnTo>
                  <a:pt x="10974" y="12507"/>
                </a:lnTo>
                <a:lnTo>
                  <a:pt x="10731" y="12288"/>
                </a:lnTo>
                <a:lnTo>
                  <a:pt x="10950" y="12142"/>
                </a:lnTo>
                <a:lnTo>
                  <a:pt x="11071" y="12069"/>
                </a:lnTo>
                <a:lnTo>
                  <a:pt x="11193" y="11996"/>
                </a:lnTo>
                <a:lnTo>
                  <a:pt x="11242" y="11947"/>
                </a:lnTo>
                <a:lnTo>
                  <a:pt x="11266" y="11899"/>
                </a:lnTo>
                <a:lnTo>
                  <a:pt x="11290" y="11826"/>
                </a:lnTo>
                <a:lnTo>
                  <a:pt x="11290" y="11753"/>
                </a:lnTo>
                <a:lnTo>
                  <a:pt x="11266" y="11704"/>
                </a:lnTo>
                <a:lnTo>
                  <a:pt x="11217" y="11680"/>
                </a:lnTo>
                <a:lnTo>
                  <a:pt x="11096" y="11680"/>
                </a:lnTo>
                <a:lnTo>
                  <a:pt x="10974" y="11753"/>
                </a:lnTo>
                <a:lnTo>
                  <a:pt x="10877" y="11801"/>
                </a:lnTo>
                <a:lnTo>
                  <a:pt x="10633" y="11947"/>
                </a:lnTo>
                <a:lnTo>
                  <a:pt x="10390" y="12093"/>
                </a:lnTo>
                <a:lnTo>
                  <a:pt x="10293" y="12069"/>
                </a:lnTo>
                <a:lnTo>
                  <a:pt x="10147" y="12069"/>
                </a:lnTo>
                <a:lnTo>
                  <a:pt x="10098" y="12118"/>
                </a:lnTo>
                <a:lnTo>
                  <a:pt x="9952" y="12118"/>
                </a:lnTo>
                <a:lnTo>
                  <a:pt x="9855" y="12191"/>
                </a:lnTo>
                <a:lnTo>
                  <a:pt x="9733" y="12264"/>
                </a:lnTo>
                <a:lnTo>
                  <a:pt x="9587" y="12312"/>
                </a:lnTo>
                <a:lnTo>
                  <a:pt x="9319" y="12385"/>
                </a:lnTo>
                <a:lnTo>
                  <a:pt x="9198" y="12434"/>
                </a:lnTo>
                <a:lnTo>
                  <a:pt x="9100" y="12507"/>
                </a:lnTo>
                <a:lnTo>
                  <a:pt x="8979" y="12507"/>
                </a:lnTo>
                <a:lnTo>
                  <a:pt x="8930" y="12556"/>
                </a:lnTo>
                <a:lnTo>
                  <a:pt x="8906" y="12604"/>
                </a:lnTo>
                <a:lnTo>
                  <a:pt x="8906" y="12629"/>
                </a:lnTo>
                <a:lnTo>
                  <a:pt x="8857" y="12629"/>
                </a:lnTo>
                <a:lnTo>
                  <a:pt x="8735" y="12677"/>
                </a:lnTo>
                <a:lnTo>
                  <a:pt x="8638" y="12726"/>
                </a:lnTo>
                <a:lnTo>
                  <a:pt x="8419" y="12848"/>
                </a:lnTo>
                <a:lnTo>
                  <a:pt x="8297" y="12872"/>
                </a:lnTo>
                <a:lnTo>
                  <a:pt x="8200" y="12896"/>
                </a:lnTo>
                <a:lnTo>
                  <a:pt x="8103" y="12921"/>
                </a:lnTo>
                <a:lnTo>
                  <a:pt x="8005" y="12945"/>
                </a:lnTo>
                <a:lnTo>
                  <a:pt x="7957" y="13018"/>
                </a:lnTo>
                <a:lnTo>
                  <a:pt x="7981" y="13067"/>
                </a:lnTo>
                <a:lnTo>
                  <a:pt x="8030" y="13140"/>
                </a:lnTo>
                <a:lnTo>
                  <a:pt x="8127" y="13188"/>
                </a:lnTo>
                <a:lnTo>
                  <a:pt x="8224" y="13213"/>
                </a:lnTo>
                <a:lnTo>
                  <a:pt x="8346" y="13188"/>
                </a:lnTo>
                <a:lnTo>
                  <a:pt x="8468" y="13164"/>
                </a:lnTo>
                <a:lnTo>
                  <a:pt x="8589" y="13115"/>
                </a:lnTo>
                <a:lnTo>
                  <a:pt x="8833" y="12994"/>
                </a:lnTo>
                <a:lnTo>
                  <a:pt x="8808" y="13115"/>
                </a:lnTo>
                <a:lnTo>
                  <a:pt x="8638" y="13213"/>
                </a:lnTo>
                <a:lnTo>
                  <a:pt x="8443" y="13310"/>
                </a:lnTo>
                <a:lnTo>
                  <a:pt x="8224" y="13383"/>
                </a:lnTo>
                <a:lnTo>
                  <a:pt x="8127" y="13432"/>
                </a:lnTo>
                <a:lnTo>
                  <a:pt x="8054" y="13480"/>
                </a:lnTo>
                <a:lnTo>
                  <a:pt x="8030" y="13553"/>
                </a:lnTo>
                <a:lnTo>
                  <a:pt x="8054" y="13602"/>
                </a:lnTo>
                <a:lnTo>
                  <a:pt x="8103" y="13651"/>
                </a:lnTo>
                <a:lnTo>
                  <a:pt x="8176" y="13675"/>
                </a:lnTo>
                <a:lnTo>
                  <a:pt x="8297" y="13699"/>
                </a:lnTo>
                <a:lnTo>
                  <a:pt x="8443" y="13651"/>
                </a:lnTo>
                <a:lnTo>
                  <a:pt x="8589" y="13626"/>
                </a:lnTo>
                <a:lnTo>
                  <a:pt x="8760" y="13553"/>
                </a:lnTo>
                <a:lnTo>
                  <a:pt x="8711" y="13797"/>
                </a:lnTo>
                <a:lnTo>
                  <a:pt x="8711" y="13821"/>
                </a:lnTo>
                <a:lnTo>
                  <a:pt x="8662" y="13845"/>
                </a:lnTo>
                <a:lnTo>
                  <a:pt x="8419" y="13918"/>
                </a:lnTo>
                <a:lnTo>
                  <a:pt x="8176" y="13991"/>
                </a:lnTo>
                <a:lnTo>
                  <a:pt x="8030" y="14016"/>
                </a:lnTo>
                <a:lnTo>
                  <a:pt x="7957" y="14040"/>
                </a:lnTo>
                <a:lnTo>
                  <a:pt x="7957" y="14089"/>
                </a:lnTo>
                <a:lnTo>
                  <a:pt x="7932" y="14113"/>
                </a:lnTo>
                <a:lnTo>
                  <a:pt x="7932" y="14162"/>
                </a:lnTo>
                <a:lnTo>
                  <a:pt x="7957" y="14186"/>
                </a:lnTo>
                <a:lnTo>
                  <a:pt x="8030" y="14235"/>
                </a:lnTo>
                <a:lnTo>
                  <a:pt x="8127" y="14259"/>
                </a:lnTo>
                <a:lnTo>
                  <a:pt x="8224" y="14283"/>
                </a:lnTo>
                <a:lnTo>
                  <a:pt x="8322" y="14283"/>
                </a:lnTo>
                <a:lnTo>
                  <a:pt x="8419" y="14259"/>
                </a:lnTo>
                <a:lnTo>
                  <a:pt x="8614" y="14210"/>
                </a:lnTo>
                <a:lnTo>
                  <a:pt x="8614" y="14210"/>
                </a:lnTo>
                <a:lnTo>
                  <a:pt x="8589" y="14381"/>
                </a:lnTo>
                <a:lnTo>
                  <a:pt x="8589" y="14575"/>
                </a:lnTo>
                <a:lnTo>
                  <a:pt x="8103" y="14575"/>
                </a:lnTo>
                <a:lnTo>
                  <a:pt x="7616" y="14624"/>
                </a:lnTo>
                <a:lnTo>
                  <a:pt x="6765" y="14624"/>
                </a:lnTo>
                <a:lnTo>
                  <a:pt x="6765" y="14405"/>
                </a:lnTo>
                <a:lnTo>
                  <a:pt x="6740" y="14162"/>
                </a:lnTo>
                <a:lnTo>
                  <a:pt x="6692" y="13748"/>
                </a:lnTo>
                <a:lnTo>
                  <a:pt x="6643" y="13432"/>
                </a:lnTo>
                <a:lnTo>
                  <a:pt x="6570" y="13042"/>
                </a:lnTo>
                <a:lnTo>
                  <a:pt x="6521" y="12848"/>
                </a:lnTo>
                <a:lnTo>
                  <a:pt x="6448" y="12702"/>
                </a:lnTo>
                <a:lnTo>
                  <a:pt x="6351" y="12556"/>
                </a:lnTo>
                <a:lnTo>
                  <a:pt x="6302" y="12531"/>
                </a:lnTo>
                <a:lnTo>
                  <a:pt x="6229" y="12483"/>
                </a:lnTo>
                <a:lnTo>
                  <a:pt x="6156" y="12483"/>
                </a:lnTo>
                <a:lnTo>
                  <a:pt x="6083" y="12507"/>
                </a:lnTo>
                <a:lnTo>
                  <a:pt x="5864" y="12434"/>
                </a:lnTo>
                <a:lnTo>
                  <a:pt x="5670" y="12385"/>
                </a:lnTo>
                <a:lnTo>
                  <a:pt x="5524" y="12312"/>
                </a:lnTo>
                <a:lnTo>
                  <a:pt x="5378" y="12239"/>
                </a:lnTo>
                <a:lnTo>
                  <a:pt x="5232" y="12166"/>
                </a:lnTo>
                <a:lnTo>
                  <a:pt x="5086" y="12118"/>
                </a:lnTo>
                <a:lnTo>
                  <a:pt x="5013" y="12045"/>
                </a:lnTo>
                <a:lnTo>
                  <a:pt x="4940" y="11996"/>
                </a:lnTo>
                <a:lnTo>
                  <a:pt x="4842" y="11996"/>
                </a:lnTo>
                <a:lnTo>
                  <a:pt x="4794" y="12020"/>
                </a:lnTo>
                <a:lnTo>
                  <a:pt x="4745" y="12069"/>
                </a:lnTo>
                <a:lnTo>
                  <a:pt x="4429" y="11923"/>
                </a:lnTo>
                <a:lnTo>
                  <a:pt x="4210" y="11826"/>
                </a:lnTo>
                <a:lnTo>
                  <a:pt x="4112" y="11801"/>
                </a:lnTo>
                <a:lnTo>
                  <a:pt x="4064" y="11801"/>
                </a:lnTo>
                <a:lnTo>
                  <a:pt x="4015" y="11826"/>
                </a:lnTo>
                <a:lnTo>
                  <a:pt x="3966" y="11850"/>
                </a:lnTo>
                <a:lnTo>
                  <a:pt x="3966" y="11899"/>
                </a:lnTo>
                <a:lnTo>
                  <a:pt x="3966" y="11947"/>
                </a:lnTo>
                <a:lnTo>
                  <a:pt x="3991" y="12020"/>
                </a:lnTo>
                <a:lnTo>
                  <a:pt x="4088" y="12093"/>
                </a:lnTo>
                <a:lnTo>
                  <a:pt x="4307" y="12239"/>
                </a:lnTo>
                <a:lnTo>
                  <a:pt x="4477" y="12361"/>
                </a:lnTo>
                <a:lnTo>
                  <a:pt x="4356" y="12507"/>
                </a:lnTo>
                <a:lnTo>
                  <a:pt x="4331" y="12434"/>
                </a:lnTo>
                <a:lnTo>
                  <a:pt x="4283" y="12385"/>
                </a:lnTo>
                <a:lnTo>
                  <a:pt x="4185" y="12337"/>
                </a:lnTo>
                <a:lnTo>
                  <a:pt x="4088" y="12337"/>
                </a:lnTo>
                <a:lnTo>
                  <a:pt x="3942" y="12312"/>
                </a:lnTo>
                <a:lnTo>
                  <a:pt x="3820" y="12264"/>
                </a:lnTo>
                <a:lnTo>
                  <a:pt x="3723" y="12191"/>
                </a:lnTo>
                <a:lnTo>
                  <a:pt x="3601" y="12118"/>
                </a:lnTo>
                <a:lnTo>
                  <a:pt x="3504" y="12045"/>
                </a:lnTo>
                <a:lnTo>
                  <a:pt x="3382" y="11996"/>
                </a:lnTo>
                <a:lnTo>
                  <a:pt x="3334" y="11996"/>
                </a:lnTo>
                <a:lnTo>
                  <a:pt x="3309" y="12020"/>
                </a:lnTo>
                <a:lnTo>
                  <a:pt x="3285" y="12045"/>
                </a:lnTo>
                <a:lnTo>
                  <a:pt x="3285" y="12142"/>
                </a:lnTo>
                <a:lnTo>
                  <a:pt x="3309" y="12215"/>
                </a:lnTo>
                <a:lnTo>
                  <a:pt x="3334" y="12288"/>
                </a:lnTo>
                <a:lnTo>
                  <a:pt x="3382" y="12337"/>
                </a:lnTo>
                <a:lnTo>
                  <a:pt x="3504" y="12458"/>
                </a:lnTo>
                <a:lnTo>
                  <a:pt x="3650" y="12556"/>
                </a:lnTo>
                <a:lnTo>
                  <a:pt x="3747" y="12629"/>
                </a:lnTo>
                <a:lnTo>
                  <a:pt x="3869" y="12677"/>
                </a:lnTo>
                <a:lnTo>
                  <a:pt x="4015" y="12702"/>
                </a:lnTo>
                <a:lnTo>
                  <a:pt x="4137" y="12702"/>
                </a:lnTo>
                <a:lnTo>
                  <a:pt x="3820" y="12969"/>
                </a:lnTo>
                <a:lnTo>
                  <a:pt x="3796" y="12921"/>
                </a:lnTo>
                <a:lnTo>
                  <a:pt x="3772" y="12872"/>
                </a:lnTo>
                <a:lnTo>
                  <a:pt x="3723" y="12848"/>
                </a:lnTo>
                <a:lnTo>
                  <a:pt x="3650" y="12823"/>
                </a:lnTo>
                <a:lnTo>
                  <a:pt x="3553" y="12823"/>
                </a:lnTo>
                <a:lnTo>
                  <a:pt x="3480" y="12799"/>
                </a:lnTo>
                <a:lnTo>
                  <a:pt x="3334" y="12702"/>
                </a:lnTo>
                <a:lnTo>
                  <a:pt x="3188" y="12580"/>
                </a:lnTo>
                <a:lnTo>
                  <a:pt x="3163" y="12556"/>
                </a:lnTo>
                <a:lnTo>
                  <a:pt x="3115" y="12531"/>
                </a:lnTo>
                <a:lnTo>
                  <a:pt x="3066" y="12507"/>
                </a:lnTo>
                <a:lnTo>
                  <a:pt x="3017" y="12483"/>
                </a:lnTo>
                <a:lnTo>
                  <a:pt x="2993" y="12483"/>
                </a:lnTo>
                <a:lnTo>
                  <a:pt x="2969" y="12507"/>
                </a:lnTo>
                <a:lnTo>
                  <a:pt x="2944" y="12604"/>
                </a:lnTo>
                <a:lnTo>
                  <a:pt x="2944" y="12677"/>
                </a:lnTo>
                <a:lnTo>
                  <a:pt x="2944" y="12726"/>
                </a:lnTo>
                <a:lnTo>
                  <a:pt x="2969" y="12799"/>
                </a:lnTo>
                <a:lnTo>
                  <a:pt x="3017" y="12872"/>
                </a:lnTo>
                <a:lnTo>
                  <a:pt x="3115" y="12969"/>
                </a:lnTo>
                <a:lnTo>
                  <a:pt x="3285" y="13115"/>
                </a:lnTo>
                <a:lnTo>
                  <a:pt x="3382" y="13164"/>
                </a:lnTo>
                <a:lnTo>
                  <a:pt x="3504" y="13213"/>
                </a:lnTo>
                <a:lnTo>
                  <a:pt x="3309" y="13310"/>
                </a:lnTo>
                <a:lnTo>
                  <a:pt x="3261" y="13286"/>
                </a:lnTo>
                <a:lnTo>
                  <a:pt x="2896" y="12969"/>
                </a:lnTo>
                <a:lnTo>
                  <a:pt x="2531" y="12629"/>
                </a:lnTo>
                <a:lnTo>
                  <a:pt x="2214" y="12312"/>
                </a:lnTo>
                <a:lnTo>
                  <a:pt x="2068" y="12118"/>
                </a:lnTo>
                <a:lnTo>
                  <a:pt x="1947" y="11947"/>
                </a:lnTo>
                <a:lnTo>
                  <a:pt x="2093" y="11777"/>
                </a:lnTo>
                <a:lnTo>
                  <a:pt x="2214" y="11607"/>
                </a:lnTo>
                <a:lnTo>
                  <a:pt x="2433" y="11242"/>
                </a:lnTo>
                <a:lnTo>
                  <a:pt x="2798" y="10779"/>
                </a:lnTo>
                <a:lnTo>
                  <a:pt x="3139" y="10317"/>
                </a:lnTo>
                <a:lnTo>
                  <a:pt x="3163" y="10293"/>
                </a:lnTo>
                <a:lnTo>
                  <a:pt x="3236" y="10244"/>
                </a:lnTo>
                <a:lnTo>
                  <a:pt x="3285" y="10147"/>
                </a:lnTo>
                <a:lnTo>
                  <a:pt x="3285" y="10074"/>
                </a:lnTo>
                <a:lnTo>
                  <a:pt x="3261" y="10025"/>
                </a:lnTo>
                <a:lnTo>
                  <a:pt x="3212" y="9976"/>
                </a:lnTo>
                <a:lnTo>
                  <a:pt x="3090" y="9855"/>
                </a:lnTo>
                <a:lnTo>
                  <a:pt x="2969" y="9709"/>
                </a:lnTo>
                <a:lnTo>
                  <a:pt x="2750" y="9441"/>
                </a:lnTo>
                <a:lnTo>
                  <a:pt x="2628" y="9246"/>
                </a:lnTo>
                <a:lnTo>
                  <a:pt x="2628" y="9222"/>
                </a:lnTo>
                <a:lnTo>
                  <a:pt x="2628" y="9149"/>
                </a:lnTo>
                <a:lnTo>
                  <a:pt x="2604" y="9076"/>
                </a:lnTo>
                <a:lnTo>
                  <a:pt x="2579" y="9003"/>
                </a:lnTo>
                <a:lnTo>
                  <a:pt x="2506" y="8954"/>
                </a:lnTo>
                <a:lnTo>
                  <a:pt x="2409" y="8930"/>
                </a:lnTo>
                <a:lnTo>
                  <a:pt x="1460" y="8881"/>
                </a:lnTo>
                <a:lnTo>
                  <a:pt x="998" y="8808"/>
                </a:lnTo>
                <a:lnTo>
                  <a:pt x="754" y="8784"/>
                </a:lnTo>
                <a:lnTo>
                  <a:pt x="535" y="8711"/>
                </a:lnTo>
                <a:lnTo>
                  <a:pt x="535" y="8614"/>
                </a:lnTo>
                <a:lnTo>
                  <a:pt x="511" y="8492"/>
                </a:lnTo>
                <a:lnTo>
                  <a:pt x="462" y="8273"/>
                </a:lnTo>
                <a:lnTo>
                  <a:pt x="462" y="7908"/>
                </a:lnTo>
                <a:lnTo>
                  <a:pt x="462" y="7567"/>
                </a:lnTo>
                <a:lnTo>
                  <a:pt x="511" y="7105"/>
                </a:lnTo>
                <a:lnTo>
                  <a:pt x="535" y="6862"/>
                </a:lnTo>
                <a:lnTo>
                  <a:pt x="535" y="6740"/>
                </a:lnTo>
                <a:lnTo>
                  <a:pt x="511" y="6619"/>
                </a:lnTo>
                <a:lnTo>
                  <a:pt x="681" y="6570"/>
                </a:lnTo>
                <a:lnTo>
                  <a:pt x="1046" y="6497"/>
                </a:lnTo>
                <a:lnTo>
                  <a:pt x="949" y="6643"/>
                </a:lnTo>
                <a:lnTo>
                  <a:pt x="876" y="6789"/>
                </a:lnTo>
                <a:lnTo>
                  <a:pt x="754" y="7105"/>
                </a:lnTo>
                <a:lnTo>
                  <a:pt x="754" y="7203"/>
                </a:lnTo>
                <a:lnTo>
                  <a:pt x="779" y="7227"/>
                </a:lnTo>
                <a:lnTo>
                  <a:pt x="803" y="7276"/>
                </a:lnTo>
                <a:lnTo>
                  <a:pt x="876" y="7324"/>
                </a:lnTo>
                <a:lnTo>
                  <a:pt x="973" y="7324"/>
                </a:lnTo>
                <a:lnTo>
                  <a:pt x="1022" y="7300"/>
                </a:lnTo>
                <a:lnTo>
                  <a:pt x="1046" y="7276"/>
                </a:lnTo>
                <a:lnTo>
                  <a:pt x="1095" y="7203"/>
                </a:lnTo>
                <a:lnTo>
                  <a:pt x="1168" y="6984"/>
                </a:lnTo>
                <a:lnTo>
                  <a:pt x="1265" y="6765"/>
                </a:lnTo>
                <a:lnTo>
                  <a:pt x="1338" y="6619"/>
                </a:lnTo>
                <a:lnTo>
                  <a:pt x="1436" y="6448"/>
                </a:lnTo>
                <a:lnTo>
                  <a:pt x="1606" y="6424"/>
                </a:lnTo>
                <a:lnTo>
                  <a:pt x="1509" y="6570"/>
                </a:lnTo>
                <a:lnTo>
                  <a:pt x="1436" y="6740"/>
                </a:lnTo>
                <a:lnTo>
                  <a:pt x="1387" y="6911"/>
                </a:lnTo>
                <a:lnTo>
                  <a:pt x="1338" y="7057"/>
                </a:lnTo>
                <a:lnTo>
                  <a:pt x="1338" y="7105"/>
                </a:lnTo>
                <a:lnTo>
                  <a:pt x="1363" y="7154"/>
                </a:lnTo>
                <a:lnTo>
                  <a:pt x="1387" y="7203"/>
                </a:lnTo>
                <a:lnTo>
                  <a:pt x="1436" y="7251"/>
                </a:lnTo>
                <a:lnTo>
                  <a:pt x="1484" y="7276"/>
                </a:lnTo>
                <a:lnTo>
                  <a:pt x="1557" y="7276"/>
                </a:lnTo>
                <a:lnTo>
                  <a:pt x="1630" y="7227"/>
                </a:lnTo>
                <a:lnTo>
                  <a:pt x="1679" y="7178"/>
                </a:lnTo>
                <a:lnTo>
                  <a:pt x="1679" y="7154"/>
                </a:lnTo>
                <a:lnTo>
                  <a:pt x="1728" y="6935"/>
                </a:lnTo>
                <a:lnTo>
                  <a:pt x="1801" y="6716"/>
                </a:lnTo>
                <a:lnTo>
                  <a:pt x="1898" y="6570"/>
                </a:lnTo>
                <a:lnTo>
                  <a:pt x="1947" y="6424"/>
                </a:lnTo>
                <a:lnTo>
                  <a:pt x="2093" y="6424"/>
                </a:lnTo>
                <a:lnTo>
                  <a:pt x="2044" y="6546"/>
                </a:lnTo>
                <a:lnTo>
                  <a:pt x="1947" y="6813"/>
                </a:lnTo>
                <a:lnTo>
                  <a:pt x="1922" y="6935"/>
                </a:lnTo>
                <a:lnTo>
                  <a:pt x="1898" y="7057"/>
                </a:lnTo>
                <a:lnTo>
                  <a:pt x="1922" y="7105"/>
                </a:lnTo>
                <a:lnTo>
                  <a:pt x="1947" y="7154"/>
                </a:lnTo>
                <a:lnTo>
                  <a:pt x="2020" y="7203"/>
                </a:lnTo>
                <a:lnTo>
                  <a:pt x="2117" y="7203"/>
                </a:lnTo>
                <a:lnTo>
                  <a:pt x="2166" y="7178"/>
                </a:lnTo>
                <a:lnTo>
                  <a:pt x="2190" y="7130"/>
                </a:lnTo>
                <a:lnTo>
                  <a:pt x="2239" y="6935"/>
                </a:lnTo>
                <a:lnTo>
                  <a:pt x="2287" y="6716"/>
                </a:lnTo>
                <a:lnTo>
                  <a:pt x="2336" y="6546"/>
                </a:lnTo>
                <a:lnTo>
                  <a:pt x="2360" y="6400"/>
                </a:lnTo>
                <a:lnTo>
                  <a:pt x="2482" y="6375"/>
                </a:lnTo>
                <a:lnTo>
                  <a:pt x="2531" y="6351"/>
                </a:lnTo>
                <a:lnTo>
                  <a:pt x="2579" y="6302"/>
                </a:lnTo>
                <a:lnTo>
                  <a:pt x="2604" y="6254"/>
                </a:lnTo>
                <a:lnTo>
                  <a:pt x="2604" y="6205"/>
                </a:lnTo>
                <a:lnTo>
                  <a:pt x="2652" y="6132"/>
                </a:lnTo>
                <a:lnTo>
                  <a:pt x="2677" y="6059"/>
                </a:lnTo>
                <a:lnTo>
                  <a:pt x="2677" y="5913"/>
                </a:lnTo>
                <a:lnTo>
                  <a:pt x="2701" y="5767"/>
                </a:lnTo>
                <a:lnTo>
                  <a:pt x="2798" y="5499"/>
                </a:lnTo>
                <a:lnTo>
                  <a:pt x="2993" y="4964"/>
                </a:lnTo>
                <a:lnTo>
                  <a:pt x="3090" y="4891"/>
                </a:lnTo>
                <a:lnTo>
                  <a:pt x="3139" y="4794"/>
                </a:lnTo>
                <a:lnTo>
                  <a:pt x="3139" y="4745"/>
                </a:lnTo>
                <a:lnTo>
                  <a:pt x="3139" y="4696"/>
                </a:lnTo>
                <a:lnTo>
                  <a:pt x="3115" y="4648"/>
                </a:lnTo>
                <a:lnTo>
                  <a:pt x="3066" y="4575"/>
                </a:lnTo>
                <a:lnTo>
                  <a:pt x="2750" y="4234"/>
                </a:lnTo>
                <a:lnTo>
                  <a:pt x="2433" y="3893"/>
                </a:lnTo>
                <a:lnTo>
                  <a:pt x="2117" y="3528"/>
                </a:lnTo>
                <a:lnTo>
                  <a:pt x="1801" y="3188"/>
                </a:lnTo>
                <a:lnTo>
                  <a:pt x="1971" y="3042"/>
                </a:lnTo>
                <a:lnTo>
                  <a:pt x="2141" y="2871"/>
                </a:lnTo>
                <a:lnTo>
                  <a:pt x="2433" y="2506"/>
                </a:lnTo>
                <a:lnTo>
                  <a:pt x="2604" y="2336"/>
                </a:lnTo>
                <a:lnTo>
                  <a:pt x="2774" y="2166"/>
                </a:lnTo>
                <a:lnTo>
                  <a:pt x="2944" y="2044"/>
                </a:lnTo>
                <a:lnTo>
                  <a:pt x="3163" y="1947"/>
                </a:lnTo>
                <a:lnTo>
                  <a:pt x="3236" y="1922"/>
                </a:lnTo>
                <a:lnTo>
                  <a:pt x="3261" y="1922"/>
                </a:lnTo>
                <a:lnTo>
                  <a:pt x="3115" y="2020"/>
                </a:lnTo>
                <a:lnTo>
                  <a:pt x="2993" y="2117"/>
                </a:lnTo>
                <a:lnTo>
                  <a:pt x="2847" y="2263"/>
                </a:lnTo>
                <a:lnTo>
                  <a:pt x="2725" y="2409"/>
                </a:lnTo>
                <a:lnTo>
                  <a:pt x="2701" y="2506"/>
                </a:lnTo>
                <a:lnTo>
                  <a:pt x="2701" y="2579"/>
                </a:lnTo>
                <a:lnTo>
                  <a:pt x="2701" y="2652"/>
                </a:lnTo>
                <a:lnTo>
                  <a:pt x="2750" y="2701"/>
                </a:lnTo>
                <a:lnTo>
                  <a:pt x="2798" y="2725"/>
                </a:lnTo>
                <a:lnTo>
                  <a:pt x="2871" y="2725"/>
                </a:lnTo>
                <a:lnTo>
                  <a:pt x="2944" y="2677"/>
                </a:lnTo>
                <a:lnTo>
                  <a:pt x="2993" y="2628"/>
                </a:lnTo>
                <a:lnTo>
                  <a:pt x="3090" y="2506"/>
                </a:lnTo>
                <a:lnTo>
                  <a:pt x="3212" y="2360"/>
                </a:lnTo>
                <a:lnTo>
                  <a:pt x="3358" y="2239"/>
                </a:lnTo>
                <a:lnTo>
                  <a:pt x="3553" y="2117"/>
                </a:lnTo>
                <a:lnTo>
                  <a:pt x="3626" y="2166"/>
                </a:lnTo>
                <a:lnTo>
                  <a:pt x="3504" y="2263"/>
                </a:lnTo>
                <a:lnTo>
                  <a:pt x="3407" y="2336"/>
                </a:lnTo>
                <a:lnTo>
                  <a:pt x="3285" y="2458"/>
                </a:lnTo>
                <a:lnTo>
                  <a:pt x="3188" y="2579"/>
                </a:lnTo>
                <a:lnTo>
                  <a:pt x="3115" y="2725"/>
                </a:lnTo>
                <a:lnTo>
                  <a:pt x="3090" y="2798"/>
                </a:lnTo>
                <a:lnTo>
                  <a:pt x="3090" y="2871"/>
                </a:lnTo>
                <a:lnTo>
                  <a:pt x="3115" y="2920"/>
                </a:lnTo>
                <a:lnTo>
                  <a:pt x="3139" y="2944"/>
                </a:lnTo>
                <a:lnTo>
                  <a:pt x="3212" y="2969"/>
                </a:lnTo>
                <a:lnTo>
                  <a:pt x="3285" y="2969"/>
                </a:lnTo>
                <a:lnTo>
                  <a:pt x="3358" y="2944"/>
                </a:lnTo>
                <a:lnTo>
                  <a:pt x="3431" y="2847"/>
                </a:lnTo>
                <a:lnTo>
                  <a:pt x="3480" y="2750"/>
                </a:lnTo>
                <a:lnTo>
                  <a:pt x="3577" y="2652"/>
                </a:lnTo>
                <a:lnTo>
                  <a:pt x="3674" y="2555"/>
                </a:lnTo>
                <a:lnTo>
                  <a:pt x="3869" y="2360"/>
                </a:lnTo>
                <a:lnTo>
                  <a:pt x="3966" y="2433"/>
                </a:lnTo>
                <a:lnTo>
                  <a:pt x="4112" y="2506"/>
                </a:lnTo>
                <a:lnTo>
                  <a:pt x="3893" y="2628"/>
                </a:lnTo>
                <a:lnTo>
                  <a:pt x="3699" y="2750"/>
                </a:lnTo>
                <a:lnTo>
                  <a:pt x="3553" y="2871"/>
                </a:lnTo>
                <a:lnTo>
                  <a:pt x="3407" y="3017"/>
                </a:lnTo>
                <a:lnTo>
                  <a:pt x="3334" y="3115"/>
                </a:lnTo>
                <a:lnTo>
                  <a:pt x="3309" y="3188"/>
                </a:lnTo>
                <a:lnTo>
                  <a:pt x="3309" y="3285"/>
                </a:lnTo>
                <a:lnTo>
                  <a:pt x="3334" y="3382"/>
                </a:lnTo>
                <a:lnTo>
                  <a:pt x="3382" y="3431"/>
                </a:lnTo>
                <a:lnTo>
                  <a:pt x="3455" y="3455"/>
                </a:lnTo>
                <a:lnTo>
                  <a:pt x="3528" y="3431"/>
                </a:lnTo>
                <a:lnTo>
                  <a:pt x="3577" y="3382"/>
                </a:lnTo>
                <a:lnTo>
                  <a:pt x="3674" y="3261"/>
                </a:lnTo>
                <a:lnTo>
                  <a:pt x="3747" y="3139"/>
                </a:lnTo>
                <a:lnTo>
                  <a:pt x="3869" y="3042"/>
                </a:lnTo>
                <a:lnTo>
                  <a:pt x="3991" y="2969"/>
                </a:lnTo>
                <a:lnTo>
                  <a:pt x="4185" y="2847"/>
                </a:lnTo>
                <a:lnTo>
                  <a:pt x="4380" y="2701"/>
                </a:lnTo>
                <a:lnTo>
                  <a:pt x="4623" y="2871"/>
                </a:lnTo>
                <a:lnTo>
                  <a:pt x="4356" y="3066"/>
                </a:lnTo>
                <a:lnTo>
                  <a:pt x="4234" y="3139"/>
                </a:lnTo>
                <a:lnTo>
                  <a:pt x="4088" y="3261"/>
                </a:lnTo>
                <a:lnTo>
                  <a:pt x="3966" y="3382"/>
                </a:lnTo>
                <a:lnTo>
                  <a:pt x="3942" y="3455"/>
                </a:lnTo>
                <a:lnTo>
                  <a:pt x="3918" y="3528"/>
                </a:lnTo>
                <a:lnTo>
                  <a:pt x="3942" y="3577"/>
                </a:lnTo>
                <a:lnTo>
                  <a:pt x="3966" y="3601"/>
                </a:lnTo>
                <a:lnTo>
                  <a:pt x="4015" y="3626"/>
                </a:lnTo>
                <a:lnTo>
                  <a:pt x="4064" y="3626"/>
                </a:lnTo>
                <a:lnTo>
                  <a:pt x="4112" y="3601"/>
                </a:lnTo>
                <a:lnTo>
                  <a:pt x="4161" y="3553"/>
                </a:lnTo>
                <a:lnTo>
                  <a:pt x="4258" y="3480"/>
                </a:lnTo>
                <a:lnTo>
                  <a:pt x="4380" y="3358"/>
                </a:lnTo>
                <a:lnTo>
                  <a:pt x="4526" y="3261"/>
                </a:lnTo>
                <a:lnTo>
                  <a:pt x="4842" y="3042"/>
                </a:lnTo>
                <a:lnTo>
                  <a:pt x="4891" y="3066"/>
                </a:lnTo>
                <a:lnTo>
                  <a:pt x="4964" y="3090"/>
                </a:lnTo>
                <a:lnTo>
                  <a:pt x="5037" y="3090"/>
                </a:lnTo>
                <a:lnTo>
                  <a:pt x="5110" y="3042"/>
                </a:lnTo>
                <a:lnTo>
                  <a:pt x="5159" y="2993"/>
                </a:lnTo>
                <a:lnTo>
                  <a:pt x="5378" y="2896"/>
                </a:lnTo>
                <a:lnTo>
                  <a:pt x="5645" y="2798"/>
                </a:lnTo>
                <a:lnTo>
                  <a:pt x="6156" y="2652"/>
                </a:lnTo>
                <a:lnTo>
                  <a:pt x="6229" y="2604"/>
                </a:lnTo>
                <a:lnTo>
                  <a:pt x="6278" y="2531"/>
                </a:lnTo>
                <a:lnTo>
                  <a:pt x="6302" y="2506"/>
                </a:lnTo>
                <a:lnTo>
                  <a:pt x="6351" y="2360"/>
                </a:lnTo>
                <a:lnTo>
                  <a:pt x="6400" y="2214"/>
                </a:lnTo>
                <a:lnTo>
                  <a:pt x="6424" y="1922"/>
                </a:lnTo>
                <a:lnTo>
                  <a:pt x="6473" y="1314"/>
                </a:lnTo>
                <a:lnTo>
                  <a:pt x="6546" y="876"/>
                </a:lnTo>
                <a:lnTo>
                  <a:pt x="6570" y="633"/>
                </a:lnTo>
                <a:lnTo>
                  <a:pt x="6570" y="535"/>
                </a:lnTo>
                <a:lnTo>
                  <a:pt x="6570" y="414"/>
                </a:lnTo>
                <a:close/>
                <a:moveTo>
                  <a:pt x="17519" y="12093"/>
                </a:moveTo>
                <a:lnTo>
                  <a:pt x="17544" y="12142"/>
                </a:lnTo>
                <a:lnTo>
                  <a:pt x="17592" y="12191"/>
                </a:lnTo>
                <a:lnTo>
                  <a:pt x="17665" y="12215"/>
                </a:lnTo>
                <a:lnTo>
                  <a:pt x="17738" y="12215"/>
                </a:lnTo>
                <a:lnTo>
                  <a:pt x="18030" y="12239"/>
                </a:lnTo>
                <a:lnTo>
                  <a:pt x="18322" y="12312"/>
                </a:lnTo>
                <a:lnTo>
                  <a:pt x="18590" y="12434"/>
                </a:lnTo>
                <a:lnTo>
                  <a:pt x="18712" y="12507"/>
                </a:lnTo>
                <a:lnTo>
                  <a:pt x="18809" y="12604"/>
                </a:lnTo>
                <a:lnTo>
                  <a:pt x="18906" y="12702"/>
                </a:lnTo>
                <a:lnTo>
                  <a:pt x="18979" y="12799"/>
                </a:lnTo>
                <a:lnTo>
                  <a:pt x="19052" y="12921"/>
                </a:lnTo>
                <a:lnTo>
                  <a:pt x="19101" y="13042"/>
                </a:lnTo>
                <a:lnTo>
                  <a:pt x="19125" y="13188"/>
                </a:lnTo>
                <a:lnTo>
                  <a:pt x="19150" y="13334"/>
                </a:lnTo>
                <a:lnTo>
                  <a:pt x="19150" y="13480"/>
                </a:lnTo>
                <a:lnTo>
                  <a:pt x="19125" y="13651"/>
                </a:lnTo>
                <a:lnTo>
                  <a:pt x="19052" y="13870"/>
                </a:lnTo>
                <a:lnTo>
                  <a:pt x="18955" y="14089"/>
                </a:lnTo>
                <a:lnTo>
                  <a:pt x="18809" y="14283"/>
                </a:lnTo>
                <a:lnTo>
                  <a:pt x="18663" y="14454"/>
                </a:lnTo>
                <a:lnTo>
                  <a:pt x="18493" y="14624"/>
                </a:lnTo>
                <a:lnTo>
                  <a:pt x="18298" y="14770"/>
                </a:lnTo>
                <a:lnTo>
                  <a:pt x="18103" y="14867"/>
                </a:lnTo>
                <a:lnTo>
                  <a:pt x="17884" y="14965"/>
                </a:lnTo>
                <a:lnTo>
                  <a:pt x="17738" y="14989"/>
                </a:lnTo>
                <a:lnTo>
                  <a:pt x="17446" y="14989"/>
                </a:lnTo>
                <a:lnTo>
                  <a:pt x="17300" y="14965"/>
                </a:lnTo>
                <a:lnTo>
                  <a:pt x="17154" y="14916"/>
                </a:lnTo>
                <a:lnTo>
                  <a:pt x="17033" y="14843"/>
                </a:lnTo>
                <a:lnTo>
                  <a:pt x="16911" y="14746"/>
                </a:lnTo>
                <a:lnTo>
                  <a:pt x="16814" y="14648"/>
                </a:lnTo>
                <a:lnTo>
                  <a:pt x="16619" y="14429"/>
                </a:lnTo>
                <a:lnTo>
                  <a:pt x="16449" y="14186"/>
                </a:lnTo>
                <a:lnTo>
                  <a:pt x="16351" y="13894"/>
                </a:lnTo>
                <a:lnTo>
                  <a:pt x="16303" y="13626"/>
                </a:lnTo>
                <a:lnTo>
                  <a:pt x="16303" y="13456"/>
                </a:lnTo>
                <a:lnTo>
                  <a:pt x="16303" y="13286"/>
                </a:lnTo>
                <a:lnTo>
                  <a:pt x="16351" y="13115"/>
                </a:lnTo>
                <a:lnTo>
                  <a:pt x="16424" y="12969"/>
                </a:lnTo>
                <a:lnTo>
                  <a:pt x="16497" y="12823"/>
                </a:lnTo>
                <a:lnTo>
                  <a:pt x="16595" y="12677"/>
                </a:lnTo>
                <a:lnTo>
                  <a:pt x="16692" y="12556"/>
                </a:lnTo>
                <a:lnTo>
                  <a:pt x="16814" y="12434"/>
                </a:lnTo>
                <a:lnTo>
                  <a:pt x="16960" y="12312"/>
                </a:lnTo>
                <a:lnTo>
                  <a:pt x="17130" y="12215"/>
                </a:lnTo>
                <a:lnTo>
                  <a:pt x="17300" y="12142"/>
                </a:lnTo>
                <a:lnTo>
                  <a:pt x="17495" y="12093"/>
                </a:lnTo>
                <a:close/>
                <a:moveTo>
                  <a:pt x="7008" y="0"/>
                </a:moveTo>
                <a:lnTo>
                  <a:pt x="6692" y="24"/>
                </a:lnTo>
                <a:lnTo>
                  <a:pt x="6521" y="73"/>
                </a:lnTo>
                <a:lnTo>
                  <a:pt x="6375" y="122"/>
                </a:lnTo>
                <a:lnTo>
                  <a:pt x="6327" y="146"/>
                </a:lnTo>
                <a:lnTo>
                  <a:pt x="6302" y="170"/>
                </a:lnTo>
                <a:lnTo>
                  <a:pt x="6278" y="219"/>
                </a:lnTo>
                <a:lnTo>
                  <a:pt x="6278" y="268"/>
                </a:lnTo>
                <a:lnTo>
                  <a:pt x="6205" y="365"/>
                </a:lnTo>
                <a:lnTo>
                  <a:pt x="6156" y="462"/>
                </a:lnTo>
                <a:lnTo>
                  <a:pt x="6108" y="608"/>
                </a:lnTo>
                <a:lnTo>
                  <a:pt x="6083" y="730"/>
                </a:lnTo>
                <a:lnTo>
                  <a:pt x="6035" y="1265"/>
                </a:lnTo>
                <a:lnTo>
                  <a:pt x="5937" y="1776"/>
                </a:lnTo>
                <a:lnTo>
                  <a:pt x="5913" y="2020"/>
                </a:lnTo>
                <a:lnTo>
                  <a:pt x="5913" y="2287"/>
                </a:lnTo>
                <a:lnTo>
                  <a:pt x="5670" y="2360"/>
                </a:lnTo>
                <a:lnTo>
                  <a:pt x="5451" y="2458"/>
                </a:lnTo>
                <a:lnTo>
                  <a:pt x="4988" y="2677"/>
                </a:lnTo>
                <a:lnTo>
                  <a:pt x="4161" y="2093"/>
                </a:lnTo>
                <a:lnTo>
                  <a:pt x="3966" y="1947"/>
                </a:lnTo>
                <a:lnTo>
                  <a:pt x="3723" y="1776"/>
                </a:lnTo>
                <a:lnTo>
                  <a:pt x="3601" y="1703"/>
                </a:lnTo>
                <a:lnTo>
                  <a:pt x="3480" y="1630"/>
                </a:lnTo>
                <a:lnTo>
                  <a:pt x="3334" y="1606"/>
                </a:lnTo>
                <a:lnTo>
                  <a:pt x="3236" y="1606"/>
                </a:lnTo>
                <a:lnTo>
                  <a:pt x="3163" y="1557"/>
                </a:lnTo>
                <a:lnTo>
                  <a:pt x="3042" y="1557"/>
                </a:lnTo>
                <a:lnTo>
                  <a:pt x="2944" y="1606"/>
                </a:lnTo>
                <a:lnTo>
                  <a:pt x="2823" y="1679"/>
                </a:lnTo>
                <a:lnTo>
                  <a:pt x="2604" y="1825"/>
                </a:lnTo>
                <a:lnTo>
                  <a:pt x="2409" y="1995"/>
                </a:lnTo>
                <a:lnTo>
                  <a:pt x="2239" y="2190"/>
                </a:lnTo>
                <a:lnTo>
                  <a:pt x="1849" y="2604"/>
                </a:lnTo>
                <a:lnTo>
                  <a:pt x="1655" y="2798"/>
                </a:lnTo>
                <a:lnTo>
                  <a:pt x="1484" y="3042"/>
                </a:lnTo>
                <a:lnTo>
                  <a:pt x="1436" y="3066"/>
                </a:lnTo>
                <a:lnTo>
                  <a:pt x="1387" y="3115"/>
                </a:lnTo>
                <a:lnTo>
                  <a:pt x="1363" y="3163"/>
                </a:lnTo>
                <a:lnTo>
                  <a:pt x="1387" y="3236"/>
                </a:lnTo>
                <a:lnTo>
                  <a:pt x="1509" y="3455"/>
                </a:lnTo>
                <a:lnTo>
                  <a:pt x="1655" y="3650"/>
                </a:lnTo>
                <a:lnTo>
                  <a:pt x="1971" y="4039"/>
                </a:lnTo>
                <a:lnTo>
                  <a:pt x="2287" y="4477"/>
                </a:lnTo>
                <a:lnTo>
                  <a:pt x="2482" y="4672"/>
                </a:lnTo>
                <a:lnTo>
                  <a:pt x="2652" y="4867"/>
                </a:lnTo>
                <a:lnTo>
                  <a:pt x="2531" y="5061"/>
                </a:lnTo>
                <a:lnTo>
                  <a:pt x="2433" y="5280"/>
                </a:lnTo>
                <a:lnTo>
                  <a:pt x="2312" y="5597"/>
                </a:lnTo>
                <a:lnTo>
                  <a:pt x="2263" y="5791"/>
                </a:lnTo>
                <a:lnTo>
                  <a:pt x="2263" y="5962"/>
                </a:lnTo>
                <a:lnTo>
                  <a:pt x="1995" y="5962"/>
                </a:lnTo>
                <a:lnTo>
                  <a:pt x="1703" y="5986"/>
                </a:lnTo>
                <a:lnTo>
                  <a:pt x="1192" y="6083"/>
                </a:lnTo>
                <a:lnTo>
                  <a:pt x="973" y="6108"/>
                </a:lnTo>
                <a:lnTo>
                  <a:pt x="706" y="6181"/>
                </a:lnTo>
                <a:lnTo>
                  <a:pt x="584" y="6229"/>
                </a:lnTo>
                <a:lnTo>
                  <a:pt x="462" y="6278"/>
                </a:lnTo>
                <a:lnTo>
                  <a:pt x="365" y="6351"/>
                </a:lnTo>
                <a:lnTo>
                  <a:pt x="292" y="6424"/>
                </a:lnTo>
                <a:lnTo>
                  <a:pt x="243" y="6448"/>
                </a:lnTo>
                <a:lnTo>
                  <a:pt x="195" y="6473"/>
                </a:lnTo>
                <a:lnTo>
                  <a:pt x="146" y="6570"/>
                </a:lnTo>
                <a:lnTo>
                  <a:pt x="97" y="6692"/>
                </a:lnTo>
                <a:lnTo>
                  <a:pt x="73" y="6935"/>
                </a:lnTo>
                <a:lnTo>
                  <a:pt x="0" y="7738"/>
                </a:lnTo>
                <a:lnTo>
                  <a:pt x="0" y="8005"/>
                </a:lnTo>
                <a:lnTo>
                  <a:pt x="0" y="8346"/>
                </a:lnTo>
                <a:lnTo>
                  <a:pt x="24" y="8492"/>
                </a:lnTo>
                <a:lnTo>
                  <a:pt x="73" y="8638"/>
                </a:lnTo>
                <a:lnTo>
                  <a:pt x="122" y="8760"/>
                </a:lnTo>
                <a:lnTo>
                  <a:pt x="243" y="8833"/>
                </a:lnTo>
                <a:lnTo>
                  <a:pt x="219" y="8906"/>
                </a:lnTo>
                <a:lnTo>
                  <a:pt x="243" y="8954"/>
                </a:lnTo>
                <a:lnTo>
                  <a:pt x="268" y="9003"/>
                </a:lnTo>
                <a:lnTo>
                  <a:pt x="316" y="9027"/>
                </a:lnTo>
                <a:lnTo>
                  <a:pt x="560" y="9125"/>
                </a:lnTo>
                <a:lnTo>
                  <a:pt x="779" y="9198"/>
                </a:lnTo>
                <a:lnTo>
                  <a:pt x="1046" y="9246"/>
                </a:lnTo>
                <a:lnTo>
                  <a:pt x="1290" y="9271"/>
                </a:lnTo>
                <a:lnTo>
                  <a:pt x="1801" y="9344"/>
                </a:lnTo>
                <a:lnTo>
                  <a:pt x="2312" y="9368"/>
                </a:lnTo>
                <a:lnTo>
                  <a:pt x="2385" y="9538"/>
                </a:lnTo>
                <a:lnTo>
                  <a:pt x="2458" y="9660"/>
                </a:lnTo>
                <a:lnTo>
                  <a:pt x="2628" y="9952"/>
                </a:lnTo>
                <a:lnTo>
                  <a:pt x="2847" y="10195"/>
                </a:lnTo>
                <a:lnTo>
                  <a:pt x="2652" y="10366"/>
                </a:lnTo>
                <a:lnTo>
                  <a:pt x="2506" y="10560"/>
                </a:lnTo>
                <a:lnTo>
                  <a:pt x="2190" y="10925"/>
                </a:lnTo>
                <a:lnTo>
                  <a:pt x="1849" y="11363"/>
                </a:lnTo>
                <a:lnTo>
                  <a:pt x="1679" y="11558"/>
                </a:lnTo>
                <a:lnTo>
                  <a:pt x="1630" y="11680"/>
                </a:lnTo>
                <a:lnTo>
                  <a:pt x="1582" y="11777"/>
                </a:lnTo>
                <a:lnTo>
                  <a:pt x="1582" y="11850"/>
                </a:lnTo>
                <a:lnTo>
                  <a:pt x="1606" y="11923"/>
                </a:lnTo>
                <a:lnTo>
                  <a:pt x="1606" y="12045"/>
                </a:lnTo>
                <a:lnTo>
                  <a:pt x="1630" y="12166"/>
                </a:lnTo>
                <a:lnTo>
                  <a:pt x="1679" y="12264"/>
                </a:lnTo>
                <a:lnTo>
                  <a:pt x="1752" y="12385"/>
                </a:lnTo>
                <a:lnTo>
                  <a:pt x="1922" y="12604"/>
                </a:lnTo>
                <a:lnTo>
                  <a:pt x="2093" y="12775"/>
                </a:lnTo>
                <a:lnTo>
                  <a:pt x="2312" y="13018"/>
                </a:lnTo>
                <a:lnTo>
                  <a:pt x="2531" y="13237"/>
                </a:lnTo>
                <a:lnTo>
                  <a:pt x="2798" y="13456"/>
                </a:lnTo>
                <a:lnTo>
                  <a:pt x="3042" y="13651"/>
                </a:lnTo>
                <a:lnTo>
                  <a:pt x="3090" y="13699"/>
                </a:lnTo>
                <a:lnTo>
                  <a:pt x="3139" y="13699"/>
                </a:lnTo>
                <a:lnTo>
                  <a:pt x="3236" y="13675"/>
                </a:lnTo>
                <a:lnTo>
                  <a:pt x="3358" y="13699"/>
                </a:lnTo>
                <a:lnTo>
                  <a:pt x="3455" y="13675"/>
                </a:lnTo>
                <a:lnTo>
                  <a:pt x="3577" y="13651"/>
                </a:lnTo>
                <a:lnTo>
                  <a:pt x="3699" y="13602"/>
                </a:lnTo>
                <a:lnTo>
                  <a:pt x="3918" y="13456"/>
                </a:lnTo>
                <a:lnTo>
                  <a:pt x="4088" y="13334"/>
                </a:lnTo>
                <a:lnTo>
                  <a:pt x="4331" y="13140"/>
                </a:lnTo>
                <a:lnTo>
                  <a:pt x="4575" y="12921"/>
                </a:lnTo>
                <a:lnTo>
                  <a:pt x="5013" y="12434"/>
                </a:lnTo>
                <a:lnTo>
                  <a:pt x="5110" y="12531"/>
                </a:lnTo>
                <a:lnTo>
                  <a:pt x="5232" y="12580"/>
                </a:lnTo>
                <a:lnTo>
                  <a:pt x="5451" y="12677"/>
                </a:lnTo>
                <a:lnTo>
                  <a:pt x="5767" y="12823"/>
                </a:lnTo>
                <a:lnTo>
                  <a:pt x="5937" y="12872"/>
                </a:lnTo>
                <a:lnTo>
                  <a:pt x="6108" y="12896"/>
                </a:lnTo>
                <a:lnTo>
                  <a:pt x="6156" y="13091"/>
                </a:lnTo>
                <a:lnTo>
                  <a:pt x="6181" y="13261"/>
                </a:lnTo>
                <a:lnTo>
                  <a:pt x="6254" y="13651"/>
                </a:lnTo>
                <a:lnTo>
                  <a:pt x="6302" y="14040"/>
                </a:lnTo>
                <a:lnTo>
                  <a:pt x="6302" y="14259"/>
                </a:lnTo>
                <a:lnTo>
                  <a:pt x="6302" y="14502"/>
                </a:lnTo>
                <a:lnTo>
                  <a:pt x="6327" y="14600"/>
                </a:lnTo>
                <a:lnTo>
                  <a:pt x="6351" y="14721"/>
                </a:lnTo>
                <a:lnTo>
                  <a:pt x="6400" y="14794"/>
                </a:lnTo>
                <a:lnTo>
                  <a:pt x="6473" y="14867"/>
                </a:lnTo>
                <a:lnTo>
                  <a:pt x="6497" y="14892"/>
                </a:lnTo>
                <a:lnTo>
                  <a:pt x="6521" y="14940"/>
                </a:lnTo>
                <a:lnTo>
                  <a:pt x="6619" y="14989"/>
                </a:lnTo>
                <a:lnTo>
                  <a:pt x="6716" y="15038"/>
                </a:lnTo>
                <a:lnTo>
                  <a:pt x="6838" y="15062"/>
                </a:lnTo>
                <a:lnTo>
                  <a:pt x="6959" y="15086"/>
                </a:lnTo>
                <a:lnTo>
                  <a:pt x="7203" y="15086"/>
                </a:lnTo>
                <a:lnTo>
                  <a:pt x="7421" y="15062"/>
                </a:lnTo>
                <a:lnTo>
                  <a:pt x="8030" y="15038"/>
                </a:lnTo>
                <a:lnTo>
                  <a:pt x="8638" y="15038"/>
                </a:lnTo>
                <a:lnTo>
                  <a:pt x="8735" y="15013"/>
                </a:lnTo>
                <a:lnTo>
                  <a:pt x="8808" y="14965"/>
                </a:lnTo>
                <a:lnTo>
                  <a:pt x="8857" y="14867"/>
                </a:lnTo>
                <a:lnTo>
                  <a:pt x="8881" y="14794"/>
                </a:lnTo>
                <a:lnTo>
                  <a:pt x="8906" y="14770"/>
                </a:lnTo>
                <a:lnTo>
                  <a:pt x="8979" y="14673"/>
                </a:lnTo>
                <a:lnTo>
                  <a:pt x="9027" y="14551"/>
                </a:lnTo>
                <a:lnTo>
                  <a:pt x="9100" y="14283"/>
                </a:lnTo>
                <a:lnTo>
                  <a:pt x="9149" y="13772"/>
                </a:lnTo>
                <a:lnTo>
                  <a:pt x="9222" y="13286"/>
                </a:lnTo>
                <a:lnTo>
                  <a:pt x="9246" y="13042"/>
                </a:lnTo>
                <a:lnTo>
                  <a:pt x="9246" y="12799"/>
                </a:lnTo>
                <a:lnTo>
                  <a:pt x="9514" y="12799"/>
                </a:lnTo>
                <a:lnTo>
                  <a:pt x="9757" y="12726"/>
                </a:lnTo>
                <a:lnTo>
                  <a:pt x="10001" y="12629"/>
                </a:lnTo>
                <a:lnTo>
                  <a:pt x="10122" y="12556"/>
                </a:lnTo>
                <a:lnTo>
                  <a:pt x="10220" y="12483"/>
                </a:lnTo>
                <a:lnTo>
                  <a:pt x="10341" y="12604"/>
                </a:lnTo>
                <a:lnTo>
                  <a:pt x="10487" y="12726"/>
                </a:lnTo>
                <a:lnTo>
                  <a:pt x="10779" y="12945"/>
                </a:lnTo>
                <a:lnTo>
                  <a:pt x="11290" y="13310"/>
                </a:lnTo>
                <a:lnTo>
                  <a:pt x="11826" y="13675"/>
                </a:lnTo>
                <a:lnTo>
                  <a:pt x="11874" y="13699"/>
                </a:lnTo>
                <a:lnTo>
                  <a:pt x="11947" y="13724"/>
                </a:lnTo>
                <a:lnTo>
                  <a:pt x="11996" y="13699"/>
                </a:lnTo>
                <a:lnTo>
                  <a:pt x="12045" y="13675"/>
                </a:lnTo>
                <a:lnTo>
                  <a:pt x="12142" y="13602"/>
                </a:lnTo>
                <a:lnTo>
                  <a:pt x="12166" y="13480"/>
                </a:lnTo>
                <a:lnTo>
                  <a:pt x="12361" y="13334"/>
                </a:lnTo>
                <a:lnTo>
                  <a:pt x="12531" y="13164"/>
                </a:lnTo>
                <a:lnTo>
                  <a:pt x="12872" y="12799"/>
                </a:lnTo>
                <a:lnTo>
                  <a:pt x="13286" y="12385"/>
                </a:lnTo>
                <a:lnTo>
                  <a:pt x="13480" y="12166"/>
                </a:lnTo>
                <a:lnTo>
                  <a:pt x="13675" y="11947"/>
                </a:lnTo>
                <a:lnTo>
                  <a:pt x="13699" y="11874"/>
                </a:lnTo>
                <a:lnTo>
                  <a:pt x="13699" y="11801"/>
                </a:lnTo>
                <a:lnTo>
                  <a:pt x="13724" y="11704"/>
                </a:lnTo>
                <a:lnTo>
                  <a:pt x="13699" y="11607"/>
                </a:lnTo>
                <a:lnTo>
                  <a:pt x="13553" y="11363"/>
                </a:lnTo>
                <a:lnTo>
                  <a:pt x="13407" y="11120"/>
                </a:lnTo>
                <a:lnTo>
                  <a:pt x="13067" y="10682"/>
                </a:lnTo>
                <a:lnTo>
                  <a:pt x="12945" y="10512"/>
                </a:lnTo>
                <a:lnTo>
                  <a:pt x="12799" y="10341"/>
                </a:lnTo>
                <a:lnTo>
                  <a:pt x="12629" y="10195"/>
                </a:lnTo>
                <a:lnTo>
                  <a:pt x="12458" y="10074"/>
                </a:lnTo>
                <a:lnTo>
                  <a:pt x="12604" y="9855"/>
                </a:lnTo>
                <a:lnTo>
                  <a:pt x="12750" y="9611"/>
                </a:lnTo>
                <a:lnTo>
                  <a:pt x="12823" y="9368"/>
                </a:lnTo>
                <a:lnTo>
                  <a:pt x="12872" y="9125"/>
                </a:lnTo>
                <a:lnTo>
                  <a:pt x="12994" y="9149"/>
                </a:lnTo>
                <a:lnTo>
                  <a:pt x="13091" y="9173"/>
                </a:lnTo>
                <a:lnTo>
                  <a:pt x="13334" y="9173"/>
                </a:lnTo>
                <a:lnTo>
                  <a:pt x="13797" y="9149"/>
                </a:lnTo>
                <a:lnTo>
                  <a:pt x="14283" y="9125"/>
                </a:lnTo>
                <a:lnTo>
                  <a:pt x="14794" y="9076"/>
                </a:lnTo>
                <a:lnTo>
                  <a:pt x="14867" y="9052"/>
                </a:lnTo>
                <a:lnTo>
                  <a:pt x="14916" y="9003"/>
                </a:lnTo>
                <a:lnTo>
                  <a:pt x="14940" y="8954"/>
                </a:lnTo>
                <a:lnTo>
                  <a:pt x="14965" y="8906"/>
                </a:lnTo>
                <a:lnTo>
                  <a:pt x="15038" y="8881"/>
                </a:lnTo>
                <a:lnTo>
                  <a:pt x="15086" y="8833"/>
                </a:lnTo>
                <a:lnTo>
                  <a:pt x="15135" y="8760"/>
                </a:lnTo>
                <a:lnTo>
                  <a:pt x="15135" y="8687"/>
                </a:lnTo>
                <a:lnTo>
                  <a:pt x="15135" y="7689"/>
                </a:lnTo>
                <a:lnTo>
                  <a:pt x="15135" y="7203"/>
                </a:lnTo>
                <a:lnTo>
                  <a:pt x="15086" y="6716"/>
                </a:lnTo>
                <a:lnTo>
                  <a:pt x="15062" y="6643"/>
                </a:lnTo>
                <a:lnTo>
                  <a:pt x="15013" y="6570"/>
                </a:lnTo>
                <a:lnTo>
                  <a:pt x="14940" y="6546"/>
                </a:lnTo>
                <a:lnTo>
                  <a:pt x="14867" y="6521"/>
                </a:lnTo>
                <a:lnTo>
                  <a:pt x="14819" y="6400"/>
                </a:lnTo>
                <a:lnTo>
                  <a:pt x="14746" y="6302"/>
                </a:lnTo>
                <a:lnTo>
                  <a:pt x="14648" y="6229"/>
                </a:lnTo>
                <a:lnTo>
                  <a:pt x="14527" y="6181"/>
                </a:lnTo>
                <a:lnTo>
                  <a:pt x="14259" y="6108"/>
                </a:lnTo>
                <a:lnTo>
                  <a:pt x="14016" y="6083"/>
                </a:lnTo>
                <a:lnTo>
                  <a:pt x="13480" y="6010"/>
                </a:lnTo>
                <a:lnTo>
                  <a:pt x="13213" y="5986"/>
                </a:lnTo>
                <a:lnTo>
                  <a:pt x="12921" y="5986"/>
                </a:lnTo>
                <a:lnTo>
                  <a:pt x="12896" y="5694"/>
                </a:lnTo>
                <a:lnTo>
                  <a:pt x="12848" y="5426"/>
                </a:lnTo>
                <a:lnTo>
                  <a:pt x="12823" y="5256"/>
                </a:lnTo>
                <a:lnTo>
                  <a:pt x="12775" y="5086"/>
                </a:lnTo>
                <a:lnTo>
                  <a:pt x="12702" y="4915"/>
                </a:lnTo>
                <a:lnTo>
                  <a:pt x="12629" y="4769"/>
                </a:lnTo>
                <a:lnTo>
                  <a:pt x="12750" y="4599"/>
                </a:lnTo>
                <a:lnTo>
                  <a:pt x="12848" y="4453"/>
                </a:lnTo>
                <a:lnTo>
                  <a:pt x="13213" y="3918"/>
                </a:lnTo>
                <a:lnTo>
                  <a:pt x="13432" y="3650"/>
                </a:lnTo>
                <a:lnTo>
                  <a:pt x="13651" y="3407"/>
                </a:lnTo>
                <a:lnTo>
                  <a:pt x="13699" y="3309"/>
                </a:lnTo>
                <a:lnTo>
                  <a:pt x="13699" y="3261"/>
                </a:lnTo>
                <a:lnTo>
                  <a:pt x="13699" y="3212"/>
                </a:lnTo>
                <a:lnTo>
                  <a:pt x="13675" y="3139"/>
                </a:lnTo>
                <a:lnTo>
                  <a:pt x="13699" y="3090"/>
                </a:lnTo>
                <a:lnTo>
                  <a:pt x="13675" y="3017"/>
                </a:lnTo>
                <a:lnTo>
                  <a:pt x="13675" y="2944"/>
                </a:lnTo>
                <a:lnTo>
                  <a:pt x="13602" y="2847"/>
                </a:lnTo>
                <a:lnTo>
                  <a:pt x="13407" y="2628"/>
                </a:lnTo>
                <a:lnTo>
                  <a:pt x="13164" y="2360"/>
                </a:lnTo>
                <a:lnTo>
                  <a:pt x="12896" y="2093"/>
                </a:lnTo>
                <a:lnTo>
                  <a:pt x="12702" y="1922"/>
                </a:lnTo>
                <a:lnTo>
                  <a:pt x="12434" y="1728"/>
                </a:lnTo>
                <a:lnTo>
                  <a:pt x="12312" y="1655"/>
                </a:lnTo>
                <a:lnTo>
                  <a:pt x="12166" y="1582"/>
                </a:lnTo>
                <a:lnTo>
                  <a:pt x="12020" y="1557"/>
                </a:lnTo>
                <a:lnTo>
                  <a:pt x="11899" y="1582"/>
                </a:lnTo>
                <a:lnTo>
                  <a:pt x="11850" y="1582"/>
                </a:lnTo>
                <a:lnTo>
                  <a:pt x="11777" y="1606"/>
                </a:lnTo>
                <a:lnTo>
                  <a:pt x="11534" y="1728"/>
                </a:lnTo>
                <a:lnTo>
                  <a:pt x="11290" y="1874"/>
                </a:lnTo>
                <a:lnTo>
                  <a:pt x="10828" y="2190"/>
                </a:lnTo>
                <a:lnTo>
                  <a:pt x="10560" y="2385"/>
                </a:lnTo>
                <a:lnTo>
                  <a:pt x="10414" y="2506"/>
                </a:lnTo>
                <a:lnTo>
                  <a:pt x="10293" y="2628"/>
                </a:lnTo>
                <a:lnTo>
                  <a:pt x="10098" y="2506"/>
                </a:lnTo>
                <a:lnTo>
                  <a:pt x="9879" y="2409"/>
                </a:lnTo>
                <a:lnTo>
                  <a:pt x="9636" y="2336"/>
                </a:lnTo>
                <a:lnTo>
                  <a:pt x="9417" y="2312"/>
                </a:lnTo>
                <a:lnTo>
                  <a:pt x="9392" y="2287"/>
                </a:lnTo>
                <a:lnTo>
                  <a:pt x="9295" y="1995"/>
                </a:lnTo>
                <a:lnTo>
                  <a:pt x="9246" y="1703"/>
                </a:lnTo>
                <a:lnTo>
                  <a:pt x="9246" y="1679"/>
                </a:lnTo>
                <a:lnTo>
                  <a:pt x="9271" y="1630"/>
                </a:lnTo>
                <a:lnTo>
                  <a:pt x="9271" y="1606"/>
                </a:lnTo>
                <a:lnTo>
                  <a:pt x="9198" y="1484"/>
                </a:lnTo>
                <a:lnTo>
                  <a:pt x="9149" y="949"/>
                </a:lnTo>
                <a:lnTo>
                  <a:pt x="9125" y="681"/>
                </a:lnTo>
                <a:lnTo>
                  <a:pt x="9052" y="438"/>
                </a:lnTo>
                <a:lnTo>
                  <a:pt x="9100" y="389"/>
                </a:lnTo>
                <a:lnTo>
                  <a:pt x="9100" y="341"/>
                </a:lnTo>
                <a:lnTo>
                  <a:pt x="9125" y="292"/>
                </a:lnTo>
                <a:lnTo>
                  <a:pt x="9100" y="243"/>
                </a:lnTo>
                <a:lnTo>
                  <a:pt x="9076" y="170"/>
                </a:lnTo>
                <a:lnTo>
                  <a:pt x="9052" y="146"/>
                </a:lnTo>
                <a:lnTo>
                  <a:pt x="9003" y="97"/>
                </a:lnTo>
                <a:lnTo>
                  <a:pt x="8930" y="97"/>
                </a:lnTo>
                <a:lnTo>
                  <a:pt x="8614" y="49"/>
                </a:lnTo>
                <a:lnTo>
                  <a:pt x="8297" y="49"/>
                </a:lnTo>
                <a:lnTo>
                  <a:pt x="7665" y="24"/>
                </a:lnTo>
                <a:lnTo>
                  <a:pt x="7348" y="24"/>
                </a:lnTo>
                <a:lnTo>
                  <a:pt x="7008" y="0"/>
                </a:lnTo>
                <a:close/>
                <a:moveTo>
                  <a:pt x="17471" y="11655"/>
                </a:moveTo>
                <a:lnTo>
                  <a:pt x="17300" y="11704"/>
                </a:lnTo>
                <a:lnTo>
                  <a:pt x="16960" y="11801"/>
                </a:lnTo>
                <a:lnTo>
                  <a:pt x="16692" y="11923"/>
                </a:lnTo>
                <a:lnTo>
                  <a:pt x="16522" y="12045"/>
                </a:lnTo>
                <a:lnTo>
                  <a:pt x="16351" y="12191"/>
                </a:lnTo>
                <a:lnTo>
                  <a:pt x="16205" y="12385"/>
                </a:lnTo>
                <a:lnTo>
                  <a:pt x="16084" y="12556"/>
                </a:lnTo>
                <a:lnTo>
                  <a:pt x="15986" y="12750"/>
                </a:lnTo>
                <a:lnTo>
                  <a:pt x="15913" y="12969"/>
                </a:lnTo>
                <a:lnTo>
                  <a:pt x="15865" y="13188"/>
                </a:lnTo>
                <a:lnTo>
                  <a:pt x="15816" y="13407"/>
                </a:lnTo>
                <a:lnTo>
                  <a:pt x="15816" y="13602"/>
                </a:lnTo>
                <a:lnTo>
                  <a:pt x="15816" y="13797"/>
                </a:lnTo>
                <a:lnTo>
                  <a:pt x="15865" y="13991"/>
                </a:lnTo>
                <a:lnTo>
                  <a:pt x="15913" y="14186"/>
                </a:lnTo>
                <a:lnTo>
                  <a:pt x="16011" y="14381"/>
                </a:lnTo>
                <a:lnTo>
                  <a:pt x="16108" y="14551"/>
                </a:lnTo>
                <a:lnTo>
                  <a:pt x="16230" y="14721"/>
                </a:lnTo>
                <a:lnTo>
                  <a:pt x="16351" y="14892"/>
                </a:lnTo>
                <a:lnTo>
                  <a:pt x="16497" y="15038"/>
                </a:lnTo>
                <a:lnTo>
                  <a:pt x="16668" y="15159"/>
                </a:lnTo>
                <a:lnTo>
                  <a:pt x="16838" y="15257"/>
                </a:lnTo>
                <a:lnTo>
                  <a:pt x="17008" y="15354"/>
                </a:lnTo>
                <a:lnTo>
                  <a:pt x="17203" y="15427"/>
                </a:lnTo>
                <a:lnTo>
                  <a:pt x="17398" y="15476"/>
                </a:lnTo>
                <a:lnTo>
                  <a:pt x="17787" y="15476"/>
                </a:lnTo>
                <a:lnTo>
                  <a:pt x="17957" y="15427"/>
                </a:lnTo>
                <a:lnTo>
                  <a:pt x="18128" y="15403"/>
                </a:lnTo>
                <a:lnTo>
                  <a:pt x="18420" y="15257"/>
                </a:lnTo>
                <a:lnTo>
                  <a:pt x="18712" y="15086"/>
                </a:lnTo>
                <a:lnTo>
                  <a:pt x="18955" y="14867"/>
                </a:lnTo>
                <a:lnTo>
                  <a:pt x="19174" y="14600"/>
                </a:lnTo>
                <a:lnTo>
                  <a:pt x="19369" y="14308"/>
                </a:lnTo>
                <a:lnTo>
                  <a:pt x="19515" y="14016"/>
                </a:lnTo>
                <a:lnTo>
                  <a:pt x="19612" y="13699"/>
                </a:lnTo>
                <a:lnTo>
                  <a:pt x="19636" y="13505"/>
                </a:lnTo>
                <a:lnTo>
                  <a:pt x="19661" y="13286"/>
                </a:lnTo>
                <a:lnTo>
                  <a:pt x="19636" y="13115"/>
                </a:lnTo>
                <a:lnTo>
                  <a:pt x="19588" y="12921"/>
                </a:lnTo>
                <a:lnTo>
                  <a:pt x="19539" y="12775"/>
                </a:lnTo>
                <a:lnTo>
                  <a:pt x="19466" y="12604"/>
                </a:lnTo>
                <a:lnTo>
                  <a:pt x="19344" y="12458"/>
                </a:lnTo>
                <a:lnTo>
                  <a:pt x="19247" y="12337"/>
                </a:lnTo>
                <a:lnTo>
                  <a:pt x="19101" y="12215"/>
                </a:lnTo>
                <a:lnTo>
                  <a:pt x="18979" y="12093"/>
                </a:lnTo>
                <a:lnTo>
                  <a:pt x="18809" y="11996"/>
                </a:lnTo>
                <a:lnTo>
                  <a:pt x="18639" y="11923"/>
                </a:lnTo>
                <a:lnTo>
                  <a:pt x="18468" y="11850"/>
                </a:lnTo>
                <a:lnTo>
                  <a:pt x="18298" y="11801"/>
                </a:lnTo>
                <a:lnTo>
                  <a:pt x="18103" y="11753"/>
                </a:lnTo>
                <a:lnTo>
                  <a:pt x="17933" y="11728"/>
                </a:lnTo>
                <a:lnTo>
                  <a:pt x="17787" y="11680"/>
                </a:lnTo>
                <a:lnTo>
                  <a:pt x="17617" y="11655"/>
                </a:lnTo>
                <a:close/>
                <a:moveTo>
                  <a:pt x="17957" y="9417"/>
                </a:moveTo>
                <a:lnTo>
                  <a:pt x="17860" y="9490"/>
                </a:lnTo>
                <a:lnTo>
                  <a:pt x="17860" y="9514"/>
                </a:lnTo>
                <a:lnTo>
                  <a:pt x="17811" y="9587"/>
                </a:lnTo>
                <a:lnTo>
                  <a:pt x="17836" y="9660"/>
                </a:lnTo>
                <a:lnTo>
                  <a:pt x="17884" y="9709"/>
                </a:lnTo>
                <a:lnTo>
                  <a:pt x="17811" y="9757"/>
                </a:lnTo>
                <a:lnTo>
                  <a:pt x="17763" y="9782"/>
                </a:lnTo>
                <a:lnTo>
                  <a:pt x="17738" y="9830"/>
                </a:lnTo>
                <a:lnTo>
                  <a:pt x="17738" y="9879"/>
                </a:lnTo>
                <a:lnTo>
                  <a:pt x="17738" y="9928"/>
                </a:lnTo>
                <a:lnTo>
                  <a:pt x="17787" y="10001"/>
                </a:lnTo>
                <a:lnTo>
                  <a:pt x="17836" y="10049"/>
                </a:lnTo>
                <a:lnTo>
                  <a:pt x="17884" y="10098"/>
                </a:lnTo>
                <a:lnTo>
                  <a:pt x="17957" y="10122"/>
                </a:lnTo>
                <a:lnTo>
                  <a:pt x="17933" y="10147"/>
                </a:lnTo>
                <a:lnTo>
                  <a:pt x="17884" y="10195"/>
                </a:lnTo>
                <a:lnTo>
                  <a:pt x="17860" y="10244"/>
                </a:lnTo>
                <a:lnTo>
                  <a:pt x="17884" y="10317"/>
                </a:lnTo>
                <a:lnTo>
                  <a:pt x="17933" y="10414"/>
                </a:lnTo>
                <a:lnTo>
                  <a:pt x="18006" y="10487"/>
                </a:lnTo>
                <a:lnTo>
                  <a:pt x="18103" y="10512"/>
                </a:lnTo>
                <a:lnTo>
                  <a:pt x="18176" y="10536"/>
                </a:lnTo>
                <a:lnTo>
                  <a:pt x="18444" y="10585"/>
                </a:lnTo>
                <a:lnTo>
                  <a:pt x="18590" y="10609"/>
                </a:lnTo>
                <a:lnTo>
                  <a:pt x="18639" y="10633"/>
                </a:lnTo>
                <a:lnTo>
                  <a:pt x="18687" y="10609"/>
                </a:lnTo>
                <a:lnTo>
                  <a:pt x="18760" y="10682"/>
                </a:lnTo>
                <a:lnTo>
                  <a:pt x="18858" y="10731"/>
                </a:lnTo>
                <a:lnTo>
                  <a:pt x="18906" y="10731"/>
                </a:lnTo>
                <a:lnTo>
                  <a:pt x="19174" y="10828"/>
                </a:lnTo>
                <a:lnTo>
                  <a:pt x="19296" y="10877"/>
                </a:lnTo>
                <a:lnTo>
                  <a:pt x="19393" y="10950"/>
                </a:lnTo>
                <a:lnTo>
                  <a:pt x="19466" y="10998"/>
                </a:lnTo>
                <a:lnTo>
                  <a:pt x="19539" y="11023"/>
                </a:lnTo>
                <a:lnTo>
                  <a:pt x="19612" y="10998"/>
                </a:lnTo>
                <a:lnTo>
                  <a:pt x="19661" y="10974"/>
                </a:lnTo>
                <a:lnTo>
                  <a:pt x="19709" y="10950"/>
                </a:lnTo>
                <a:lnTo>
                  <a:pt x="19734" y="10901"/>
                </a:lnTo>
                <a:lnTo>
                  <a:pt x="19904" y="10779"/>
                </a:lnTo>
                <a:lnTo>
                  <a:pt x="19977" y="10706"/>
                </a:lnTo>
                <a:lnTo>
                  <a:pt x="20074" y="10658"/>
                </a:lnTo>
                <a:lnTo>
                  <a:pt x="20293" y="10487"/>
                </a:lnTo>
                <a:lnTo>
                  <a:pt x="20537" y="10366"/>
                </a:lnTo>
                <a:lnTo>
                  <a:pt x="20561" y="10341"/>
                </a:lnTo>
                <a:lnTo>
                  <a:pt x="20707" y="10463"/>
                </a:lnTo>
                <a:lnTo>
                  <a:pt x="20877" y="10609"/>
                </a:lnTo>
                <a:lnTo>
                  <a:pt x="21096" y="10828"/>
                </a:lnTo>
                <a:lnTo>
                  <a:pt x="21096" y="10828"/>
                </a:lnTo>
                <a:lnTo>
                  <a:pt x="21023" y="10779"/>
                </a:lnTo>
                <a:lnTo>
                  <a:pt x="20877" y="10682"/>
                </a:lnTo>
                <a:lnTo>
                  <a:pt x="20804" y="10658"/>
                </a:lnTo>
                <a:lnTo>
                  <a:pt x="20707" y="10633"/>
                </a:lnTo>
                <a:lnTo>
                  <a:pt x="20683" y="10633"/>
                </a:lnTo>
                <a:lnTo>
                  <a:pt x="20610" y="10658"/>
                </a:lnTo>
                <a:lnTo>
                  <a:pt x="20561" y="10731"/>
                </a:lnTo>
                <a:lnTo>
                  <a:pt x="20537" y="10779"/>
                </a:lnTo>
                <a:lnTo>
                  <a:pt x="20561" y="10852"/>
                </a:lnTo>
                <a:lnTo>
                  <a:pt x="20610" y="10925"/>
                </a:lnTo>
                <a:lnTo>
                  <a:pt x="20537" y="10974"/>
                </a:lnTo>
                <a:lnTo>
                  <a:pt x="20488" y="11023"/>
                </a:lnTo>
                <a:lnTo>
                  <a:pt x="20488" y="11096"/>
                </a:lnTo>
                <a:lnTo>
                  <a:pt x="20561" y="11266"/>
                </a:lnTo>
                <a:lnTo>
                  <a:pt x="20634" y="11436"/>
                </a:lnTo>
                <a:lnTo>
                  <a:pt x="20756" y="11582"/>
                </a:lnTo>
                <a:lnTo>
                  <a:pt x="20707" y="11534"/>
                </a:lnTo>
                <a:lnTo>
                  <a:pt x="20610" y="11412"/>
                </a:lnTo>
                <a:lnTo>
                  <a:pt x="20561" y="11315"/>
                </a:lnTo>
                <a:lnTo>
                  <a:pt x="20537" y="11266"/>
                </a:lnTo>
                <a:lnTo>
                  <a:pt x="20488" y="11242"/>
                </a:lnTo>
                <a:lnTo>
                  <a:pt x="20439" y="11217"/>
                </a:lnTo>
                <a:lnTo>
                  <a:pt x="20342" y="11217"/>
                </a:lnTo>
                <a:lnTo>
                  <a:pt x="20293" y="11242"/>
                </a:lnTo>
                <a:lnTo>
                  <a:pt x="20269" y="11290"/>
                </a:lnTo>
                <a:lnTo>
                  <a:pt x="20245" y="11339"/>
                </a:lnTo>
                <a:lnTo>
                  <a:pt x="20245" y="11436"/>
                </a:lnTo>
                <a:lnTo>
                  <a:pt x="20245" y="11509"/>
                </a:lnTo>
                <a:lnTo>
                  <a:pt x="20318" y="11680"/>
                </a:lnTo>
                <a:lnTo>
                  <a:pt x="20537" y="12020"/>
                </a:lnTo>
                <a:lnTo>
                  <a:pt x="20585" y="12069"/>
                </a:lnTo>
                <a:lnTo>
                  <a:pt x="20658" y="12093"/>
                </a:lnTo>
                <a:lnTo>
                  <a:pt x="20707" y="12239"/>
                </a:lnTo>
                <a:lnTo>
                  <a:pt x="20731" y="12385"/>
                </a:lnTo>
                <a:lnTo>
                  <a:pt x="20756" y="12556"/>
                </a:lnTo>
                <a:lnTo>
                  <a:pt x="20756" y="12677"/>
                </a:lnTo>
                <a:lnTo>
                  <a:pt x="20780" y="12799"/>
                </a:lnTo>
                <a:lnTo>
                  <a:pt x="20804" y="12872"/>
                </a:lnTo>
                <a:lnTo>
                  <a:pt x="20853" y="12921"/>
                </a:lnTo>
                <a:lnTo>
                  <a:pt x="20926" y="12945"/>
                </a:lnTo>
                <a:lnTo>
                  <a:pt x="21023" y="12945"/>
                </a:lnTo>
                <a:lnTo>
                  <a:pt x="21218" y="12994"/>
                </a:lnTo>
                <a:lnTo>
                  <a:pt x="21413" y="13018"/>
                </a:lnTo>
                <a:lnTo>
                  <a:pt x="21534" y="13042"/>
                </a:lnTo>
                <a:lnTo>
                  <a:pt x="21705" y="13067"/>
                </a:lnTo>
                <a:lnTo>
                  <a:pt x="21899" y="13091"/>
                </a:lnTo>
                <a:lnTo>
                  <a:pt x="21997" y="13115"/>
                </a:lnTo>
                <a:lnTo>
                  <a:pt x="22070" y="13164"/>
                </a:lnTo>
                <a:lnTo>
                  <a:pt x="22070" y="13359"/>
                </a:lnTo>
                <a:lnTo>
                  <a:pt x="22070" y="13578"/>
                </a:lnTo>
                <a:lnTo>
                  <a:pt x="22070" y="13699"/>
                </a:lnTo>
                <a:lnTo>
                  <a:pt x="22045" y="13675"/>
                </a:lnTo>
                <a:lnTo>
                  <a:pt x="21997" y="13626"/>
                </a:lnTo>
                <a:lnTo>
                  <a:pt x="21924" y="13602"/>
                </a:lnTo>
                <a:lnTo>
                  <a:pt x="21851" y="13626"/>
                </a:lnTo>
                <a:lnTo>
                  <a:pt x="21802" y="13675"/>
                </a:lnTo>
                <a:lnTo>
                  <a:pt x="21778" y="13724"/>
                </a:lnTo>
                <a:lnTo>
                  <a:pt x="21729" y="13651"/>
                </a:lnTo>
                <a:lnTo>
                  <a:pt x="21680" y="13602"/>
                </a:lnTo>
                <a:lnTo>
                  <a:pt x="21656" y="13602"/>
                </a:lnTo>
                <a:lnTo>
                  <a:pt x="21607" y="13578"/>
                </a:lnTo>
                <a:lnTo>
                  <a:pt x="21534" y="13602"/>
                </a:lnTo>
                <a:lnTo>
                  <a:pt x="21486" y="13651"/>
                </a:lnTo>
                <a:lnTo>
                  <a:pt x="21437" y="13699"/>
                </a:lnTo>
                <a:lnTo>
                  <a:pt x="21388" y="13894"/>
                </a:lnTo>
                <a:lnTo>
                  <a:pt x="21364" y="13991"/>
                </a:lnTo>
                <a:lnTo>
                  <a:pt x="21315" y="14137"/>
                </a:lnTo>
                <a:lnTo>
                  <a:pt x="21315" y="14089"/>
                </a:lnTo>
                <a:lnTo>
                  <a:pt x="21315" y="13918"/>
                </a:lnTo>
                <a:lnTo>
                  <a:pt x="21291" y="13772"/>
                </a:lnTo>
                <a:lnTo>
                  <a:pt x="21267" y="13724"/>
                </a:lnTo>
                <a:lnTo>
                  <a:pt x="21242" y="13699"/>
                </a:lnTo>
                <a:lnTo>
                  <a:pt x="21194" y="13675"/>
                </a:lnTo>
                <a:lnTo>
                  <a:pt x="21145" y="13651"/>
                </a:lnTo>
                <a:lnTo>
                  <a:pt x="21072" y="13675"/>
                </a:lnTo>
                <a:lnTo>
                  <a:pt x="21023" y="13724"/>
                </a:lnTo>
                <a:lnTo>
                  <a:pt x="20999" y="13772"/>
                </a:lnTo>
                <a:lnTo>
                  <a:pt x="20975" y="13845"/>
                </a:lnTo>
                <a:lnTo>
                  <a:pt x="20926" y="13967"/>
                </a:lnTo>
                <a:lnTo>
                  <a:pt x="20926" y="14016"/>
                </a:lnTo>
                <a:lnTo>
                  <a:pt x="20829" y="14381"/>
                </a:lnTo>
                <a:lnTo>
                  <a:pt x="20829" y="14454"/>
                </a:lnTo>
                <a:lnTo>
                  <a:pt x="20756" y="14600"/>
                </a:lnTo>
                <a:lnTo>
                  <a:pt x="20707" y="14721"/>
                </a:lnTo>
                <a:lnTo>
                  <a:pt x="20610" y="14867"/>
                </a:lnTo>
                <a:lnTo>
                  <a:pt x="20512" y="14989"/>
                </a:lnTo>
                <a:lnTo>
                  <a:pt x="20488" y="15038"/>
                </a:lnTo>
                <a:lnTo>
                  <a:pt x="20439" y="15086"/>
                </a:lnTo>
                <a:lnTo>
                  <a:pt x="20439" y="15135"/>
                </a:lnTo>
                <a:lnTo>
                  <a:pt x="20439" y="15184"/>
                </a:lnTo>
                <a:lnTo>
                  <a:pt x="20439" y="15257"/>
                </a:lnTo>
                <a:lnTo>
                  <a:pt x="20488" y="15305"/>
                </a:lnTo>
                <a:lnTo>
                  <a:pt x="20512" y="15330"/>
                </a:lnTo>
                <a:lnTo>
                  <a:pt x="20585" y="15354"/>
                </a:lnTo>
                <a:lnTo>
                  <a:pt x="20634" y="15378"/>
                </a:lnTo>
                <a:lnTo>
                  <a:pt x="20658" y="15378"/>
                </a:lnTo>
                <a:lnTo>
                  <a:pt x="20804" y="15548"/>
                </a:lnTo>
                <a:lnTo>
                  <a:pt x="20926" y="15694"/>
                </a:lnTo>
                <a:lnTo>
                  <a:pt x="21048" y="15889"/>
                </a:lnTo>
                <a:lnTo>
                  <a:pt x="21194" y="16108"/>
                </a:lnTo>
                <a:lnTo>
                  <a:pt x="21048" y="16254"/>
                </a:lnTo>
                <a:lnTo>
                  <a:pt x="20902" y="16424"/>
                </a:lnTo>
                <a:lnTo>
                  <a:pt x="20829" y="16473"/>
                </a:lnTo>
                <a:lnTo>
                  <a:pt x="20756" y="16424"/>
                </a:lnTo>
                <a:lnTo>
                  <a:pt x="20683" y="16400"/>
                </a:lnTo>
                <a:lnTo>
                  <a:pt x="20585" y="16424"/>
                </a:lnTo>
                <a:lnTo>
                  <a:pt x="20488" y="16473"/>
                </a:lnTo>
                <a:lnTo>
                  <a:pt x="20488" y="16376"/>
                </a:lnTo>
                <a:lnTo>
                  <a:pt x="20464" y="16303"/>
                </a:lnTo>
                <a:lnTo>
                  <a:pt x="20391" y="16230"/>
                </a:lnTo>
                <a:lnTo>
                  <a:pt x="20293" y="16205"/>
                </a:lnTo>
                <a:lnTo>
                  <a:pt x="20220" y="16230"/>
                </a:lnTo>
                <a:lnTo>
                  <a:pt x="20220" y="16157"/>
                </a:lnTo>
                <a:lnTo>
                  <a:pt x="20220" y="16108"/>
                </a:lnTo>
                <a:lnTo>
                  <a:pt x="20196" y="16035"/>
                </a:lnTo>
                <a:lnTo>
                  <a:pt x="20172" y="16011"/>
                </a:lnTo>
                <a:lnTo>
                  <a:pt x="20123" y="15986"/>
                </a:lnTo>
                <a:lnTo>
                  <a:pt x="20074" y="15962"/>
                </a:lnTo>
                <a:lnTo>
                  <a:pt x="20001" y="15986"/>
                </a:lnTo>
                <a:lnTo>
                  <a:pt x="19928" y="16011"/>
                </a:lnTo>
                <a:lnTo>
                  <a:pt x="19831" y="16059"/>
                </a:lnTo>
                <a:lnTo>
                  <a:pt x="19636" y="16181"/>
                </a:lnTo>
                <a:lnTo>
                  <a:pt x="19588" y="16230"/>
                </a:lnTo>
                <a:lnTo>
                  <a:pt x="19466" y="16205"/>
                </a:lnTo>
                <a:lnTo>
                  <a:pt x="19417" y="16205"/>
                </a:lnTo>
                <a:lnTo>
                  <a:pt x="19369" y="16230"/>
                </a:lnTo>
                <a:lnTo>
                  <a:pt x="19271" y="16254"/>
                </a:lnTo>
                <a:lnTo>
                  <a:pt x="19198" y="16303"/>
                </a:lnTo>
                <a:lnTo>
                  <a:pt x="19077" y="16376"/>
                </a:lnTo>
                <a:lnTo>
                  <a:pt x="18979" y="16400"/>
                </a:lnTo>
                <a:lnTo>
                  <a:pt x="18882" y="16424"/>
                </a:lnTo>
                <a:lnTo>
                  <a:pt x="18785" y="16473"/>
                </a:lnTo>
                <a:lnTo>
                  <a:pt x="18687" y="16497"/>
                </a:lnTo>
                <a:lnTo>
                  <a:pt x="18614" y="16546"/>
                </a:lnTo>
                <a:lnTo>
                  <a:pt x="18517" y="16595"/>
                </a:lnTo>
                <a:lnTo>
                  <a:pt x="18444" y="16619"/>
                </a:lnTo>
                <a:lnTo>
                  <a:pt x="18371" y="16668"/>
                </a:lnTo>
                <a:lnTo>
                  <a:pt x="18274" y="16692"/>
                </a:lnTo>
                <a:lnTo>
                  <a:pt x="18176" y="16716"/>
                </a:lnTo>
                <a:lnTo>
                  <a:pt x="18079" y="16765"/>
                </a:lnTo>
                <a:lnTo>
                  <a:pt x="18055" y="16814"/>
                </a:lnTo>
                <a:lnTo>
                  <a:pt x="18030" y="16838"/>
                </a:lnTo>
                <a:lnTo>
                  <a:pt x="18030" y="16911"/>
                </a:lnTo>
                <a:lnTo>
                  <a:pt x="18055" y="16960"/>
                </a:lnTo>
                <a:lnTo>
                  <a:pt x="18079" y="17008"/>
                </a:lnTo>
                <a:lnTo>
                  <a:pt x="18152" y="17057"/>
                </a:lnTo>
                <a:lnTo>
                  <a:pt x="18103" y="17106"/>
                </a:lnTo>
                <a:lnTo>
                  <a:pt x="18079" y="17154"/>
                </a:lnTo>
                <a:lnTo>
                  <a:pt x="18055" y="17203"/>
                </a:lnTo>
                <a:lnTo>
                  <a:pt x="18079" y="17252"/>
                </a:lnTo>
                <a:lnTo>
                  <a:pt x="18103" y="17300"/>
                </a:lnTo>
                <a:lnTo>
                  <a:pt x="18152" y="17349"/>
                </a:lnTo>
                <a:lnTo>
                  <a:pt x="18225" y="17373"/>
                </a:lnTo>
                <a:lnTo>
                  <a:pt x="18201" y="17373"/>
                </a:lnTo>
                <a:lnTo>
                  <a:pt x="18103" y="17398"/>
                </a:lnTo>
                <a:lnTo>
                  <a:pt x="18055" y="17446"/>
                </a:lnTo>
                <a:lnTo>
                  <a:pt x="18006" y="17519"/>
                </a:lnTo>
                <a:lnTo>
                  <a:pt x="18030" y="17592"/>
                </a:lnTo>
                <a:lnTo>
                  <a:pt x="18055" y="17641"/>
                </a:lnTo>
                <a:lnTo>
                  <a:pt x="18128" y="17690"/>
                </a:lnTo>
                <a:lnTo>
                  <a:pt x="18225" y="17714"/>
                </a:lnTo>
                <a:lnTo>
                  <a:pt x="17909" y="17738"/>
                </a:lnTo>
                <a:lnTo>
                  <a:pt x="17519" y="17738"/>
                </a:lnTo>
                <a:lnTo>
                  <a:pt x="17495" y="17568"/>
                </a:lnTo>
                <a:lnTo>
                  <a:pt x="17471" y="17398"/>
                </a:lnTo>
                <a:lnTo>
                  <a:pt x="17446" y="17300"/>
                </a:lnTo>
                <a:lnTo>
                  <a:pt x="17446" y="17203"/>
                </a:lnTo>
                <a:lnTo>
                  <a:pt x="17422" y="16984"/>
                </a:lnTo>
                <a:lnTo>
                  <a:pt x="17373" y="16765"/>
                </a:lnTo>
                <a:lnTo>
                  <a:pt x="17325" y="16668"/>
                </a:lnTo>
                <a:lnTo>
                  <a:pt x="17276" y="16595"/>
                </a:lnTo>
                <a:lnTo>
                  <a:pt x="17203" y="16522"/>
                </a:lnTo>
                <a:lnTo>
                  <a:pt x="17106" y="16473"/>
                </a:lnTo>
                <a:lnTo>
                  <a:pt x="17057" y="16449"/>
                </a:lnTo>
                <a:lnTo>
                  <a:pt x="17008" y="16449"/>
                </a:lnTo>
                <a:lnTo>
                  <a:pt x="16862" y="16424"/>
                </a:lnTo>
                <a:lnTo>
                  <a:pt x="16789" y="16400"/>
                </a:lnTo>
                <a:lnTo>
                  <a:pt x="16643" y="16327"/>
                </a:lnTo>
                <a:lnTo>
                  <a:pt x="16449" y="16254"/>
                </a:lnTo>
                <a:lnTo>
                  <a:pt x="16376" y="16181"/>
                </a:lnTo>
                <a:lnTo>
                  <a:pt x="16278" y="16157"/>
                </a:lnTo>
                <a:lnTo>
                  <a:pt x="16181" y="16181"/>
                </a:lnTo>
                <a:lnTo>
                  <a:pt x="16157" y="16181"/>
                </a:lnTo>
                <a:lnTo>
                  <a:pt x="16035" y="16132"/>
                </a:lnTo>
                <a:lnTo>
                  <a:pt x="16011" y="16108"/>
                </a:lnTo>
                <a:lnTo>
                  <a:pt x="15913" y="16059"/>
                </a:lnTo>
                <a:lnTo>
                  <a:pt x="15792" y="16035"/>
                </a:lnTo>
                <a:lnTo>
                  <a:pt x="15694" y="16059"/>
                </a:lnTo>
                <a:lnTo>
                  <a:pt x="15646" y="16132"/>
                </a:lnTo>
                <a:lnTo>
                  <a:pt x="15621" y="16205"/>
                </a:lnTo>
                <a:lnTo>
                  <a:pt x="15646" y="16303"/>
                </a:lnTo>
                <a:lnTo>
                  <a:pt x="15646" y="16303"/>
                </a:lnTo>
                <a:lnTo>
                  <a:pt x="15597" y="16278"/>
                </a:lnTo>
                <a:lnTo>
                  <a:pt x="15500" y="16205"/>
                </a:lnTo>
                <a:lnTo>
                  <a:pt x="15402" y="16157"/>
                </a:lnTo>
                <a:lnTo>
                  <a:pt x="15354" y="16157"/>
                </a:lnTo>
                <a:lnTo>
                  <a:pt x="15305" y="16181"/>
                </a:lnTo>
                <a:lnTo>
                  <a:pt x="15256" y="16205"/>
                </a:lnTo>
                <a:lnTo>
                  <a:pt x="15232" y="16230"/>
                </a:lnTo>
                <a:lnTo>
                  <a:pt x="15208" y="16278"/>
                </a:lnTo>
                <a:lnTo>
                  <a:pt x="15232" y="16400"/>
                </a:lnTo>
                <a:lnTo>
                  <a:pt x="15281" y="16497"/>
                </a:lnTo>
                <a:lnTo>
                  <a:pt x="15232" y="16497"/>
                </a:lnTo>
                <a:lnTo>
                  <a:pt x="15183" y="16473"/>
                </a:lnTo>
                <a:lnTo>
                  <a:pt x="15135" y="16449"/>
                </a:lnTo>
                <a:lnTo>
                  <a:pt x="15062" y="16473"/>
                </a:lnTo>
                <a:lnTo>
                  <a:pt x="15038" y="16546"/>
                </a:lnTo>
                <a:lnTo>
                  <a:pt x="15013" y="16570"/>
                </a:lnTo>
                <a:lnTo>
                  <a:pt x="15013" y="16643"/>
                </a:lnTo>
                <a:lnTo>
                  <a:pt x="14916" y="16570"/>
                </a:lnTo>
                <a:lnTo>
                  <a:pt x="14770" y="16424"/>
                </a:lnTo>
                <a:lnTo>
                  <a:pt x="14624" y="16254"/>
                </a:lnTo>
                <a:lnTo>
                  <a:pt x="14721" y="16132"/>
                </a:lnTo>
                <a:lnTo>
                  <a:pt x="14794" y="15986"/>
                </a:lnTo>
                <a:lnTo>
                  <a:pt x="14892" y="15865"/>
                </a:lnTo>
                <a:lnTo>
                  <a:pt x="15062" y="15621"/>
                </a:lnTo>
                <a:lnTo>
                  <a:pt x="15305" y="15305"/>
                </a:lnTo>
                <a:lnTo>
                  <a:pt x="15378" y="15232"/>
                </a:lnTo>
                <a:lnTo>
                  <a:pt x="15402" y="15159"/>
                </a:lnTo>
                <a:lnTo>
                  <a:pt x="15402" y="15062"/>
                </a:lnTo>
                <a:lnTo>
                  <a:pt x="15329" y="14965"/>
                </a:lnTo>
                <a:lnTo>
                  <a:pt x="15183" y="14819"/>
                </a:lnTo>
                <a:lnTo>
                  <a:pt x="15086" y="14673"/>
                </a:lnTo>
                <a:lnTo>
                  <a:pt x="15038" y="14624"/>
                </a:lnTo>
                <a:lnTo>
                  <a:pt x="15013" y="14575"/>
                </a:lnTo>
                <a:lnTo>
                  <a:pt x="15013" y="14551"/>
                </a:lnTo>
                <a:lnTo>
                  <a:pt x="14989" y="14454"/>
                </a:lnTo>
                <a:lnTo>
                  <a:pt x="14940" y="14405"/>
                </a:lnTo>
                <a:lnTo>
                  <a:pt x="14892" y="14356"/>
                </a:lnTo>
                <a:lnTo>
                  <a:pt x="14794" y="14332"/>
                </a:lnTo>
                <a:lnTo>
                  <a:pt x="14478" y="14308"/>
                </a:lnTo>
                <a:lnTo>
                  <a:pt x="14113" y="14283"/>
                </a:lnTo>
                <a:lnTo>
                  <a:pt x="13748" y="14210"/>
                </a:lnTo>
                <a:lnTo>
                  <a:pt x="13724" y="14089"/>
                </a:lnTo>
                <a:lnTo>
                  <a:pt x="13724" y="14016"/>
                </a:lnTo>
                <a:lnTo>
                  <a:pt x="13699" y="13821"/>
                </a:lnTo>
                <a:lnTo>
                  <a:pt x="13724" y="13602"/>
                </a:lnTo>
                <a:lnTo>
                  <a:pt x="13724" y="13456"/>
                </a:lnTo>
                <a:lnTo>
                  <a:pt x="13748" y="13505"/>
                </a:lnTo>
                <a:lnTo>
                  <a:pt x="13821" y="13529"/>
                </a:lnTo>
                <a:lnTo>
                  <a:pt x="13894" y="13553"/>
                </a:lnTo>
                <a:lnTo>
                  <a:pt x="13943" y="13553"/>
                </a:lnTo>
                <a:lnTo>
                  <a:pt x="13991" y="13529"/>
                </a:lnTo>
                <a:lnTo>
                  <a:pt x="14016" y="13505"/>
                </a:lnTo>
                <a:lnTo>
                  <a:pt x="14089" y="13432"/>
                </a:lnTo>
                <a:lnTo>
                  <a:pt x="14137" y="13480"/>
                </a:lnTo>
                <a:lnTo>
                  <a:pt x="14186" y="13505"/>
                </a:lnTo>
                <a:lnTo>
                  <a:pt x="14235" y="13529"/>
                </a:lnTo>
                <a:lnTo>
                  <a:pt x="14308" y="13505"/>
                </a:lnTo>
                <a:lnTo>
                  <a:pt x="14381" y="13480"/>
                </a:lnTo>
                <a:lnTo>
                  <a:pt x="14429" y="13407"/>
                </a:lnTo>
                <a:lnTo>
                  <a:pt x="14502" y="13456"/>
                </a:lnTo>
                <a:lnTo>
                  <a:pt x="14575" y="13480"/>
                </a:lnTo>
                <a:lnTo>
                  <a:pt x="14624" y="13480"/>
                </a:lnTo>
                <a:lnTo>
                  <a:pt x="14673" y="13456"/>
                </a:lnTo>
                <a:lnTo>
                  <a:pt x="14721" y="13432"/>
                </a:lnTo>
                <a:lnTo>
                  <a:pt x="14746" y="13383"/>
                </a:lnTo>
                <a:lnTo>
                  <a:pt x="14770" y="13261"/>
                </a:lnTo>
                <a:lnTo>
                  <a:pt x="14794" y="13164"/>
                </a:lnTo>
                <a:lnTo>
                  <a:pt x="14819" y="13115"/>
                </a:lnTo>
                <a:lnTo>
                  <a:pt x="14819" y="13042"/>
                </a:lnTo>
                <a:lnTo>
                  <a:pt x="14843" y="12969"/>
                </a:lnTo>
                <a:lnTo>
                  <a:pt x="14916" y="12945"/>
                </a:lnTo>
                <a:lnTo>
                  <a:pt x="14965" y="12921"/>
                </a:lnTo>
                <a:lnTo>
                  <a:pt x="14989" y="12872"/>
                </a:lnTo>
                <a:lnTo>
                  <a:pt x="15013" y="12799"/>
                </a:lnTo>
                <a:lnTo>
                  <a:pt x="15038" y="12750"/>
                </a:lnTo>
                <a:lnTo>
                  <a:pt x="15038" y="12702"/>
                </a:lnTo>
                <a:lnTo>
                  <a:pt x="15062" y="12580"/>
                </a:lnTo>
                <a:lnTo>
                  <a:pt x="15086" y="12458"/>
                </a:lnTo>
                <a:lnTo>
                  <a:pt x="15159" y="12239"/>
                </a:lnTo>
                <a:lnTo>
                  <a:pt x="15232" y="12093"/>
                </a:lnTo>
                <a:lnTo>
                  <a:pt x="15281" y="12020"/>
                </a:lnTo>
                <a:lnTo>
                  <a:pt x="15329" y="11923"/>
                </a:lnTo>
                <a:lnTo>
                  <a:pt x="15305" y="11826"/>
                </a:lnTo>
                <a:lnTo>
                  <a:pt x="15256" y="11728"/>
                </a:lnTo>
                <a:lnTo>
                  <a:pt x="15062" y="11534"/>
                </a:lnTo>
                <a:lnTo>
                  <a:pt x="14867" y="11315"/>
                </a:lnTo>
                <a:lnTo>
                  <a:pt x="14575" y="10974"/>
                </a:lnTo>
                <a:lnTo>
                  <a:pt x="14697" y="10828"/>
                </a:lnTo>
                <a:lnTo>
                  <a:pt x="14819" y="10682"/>
                </a:lnTo>
                <a:lnTo>
                  <a:pt x="14867" y="10633"/>
                </a:lnTo>
                <a:lnTo>
                  <a:pt x="14892" y="10706"/>
                </a:lnTo>
                <a:lnTo>
                  <a:pt x="14940" y="10731"/>
                </a:lnTo>
                <a:lnTo>
                  <a:pt x="14989" y="10779"/>
                </a:lnTo>
                <a:lnTo>
                  <a:pt x="15111" y="10779"/>
                </a:lnTo>
                <a:lnTo>
                  <a:pt x="15111" y="10828"/>
                </a:lnTo>
                <a:lnTo>
                  <a:pt x="15159" y="10877"/>
                </a:lnTo>
                <a:lnTo>
                  <a:pt x="15232" y="10925"/>
                </a:lnTo>
                <a:lnTo>
                  <a:pt x="15232" y="11023"/>
                </a:lnTo>
                <a:lnTo>
                  <a:pt x="15256" y="11120"/>
                </a:lnTo>
                <a:lnTo>
                  <a:pt x="15329" y="11193"/>
                </a:lnTo>
                <a:lnTo>
                  <a:pt x="15427" y="11217"/>
                </a:lnTo>
                <a:lnTo>
                  <a:pt x="15524" y="11193"/>
                </a:lnTo>
                <a:lnTo>
                  <a:pt x="15573" y="11120"/>
                </a:lnTo>
                <a:lnTo>
                  <a:pt x="15646" y="11023"/>
                </a:lnTo>
                <a:lnTo>
                  <a:pt x="15621" y="11096"/>
                </a:lnTo>
                <a:lnTo>
                  <a:pt x="15597" y="11169"/>
                </a:lnTo>
                <a:lnTo>
                  <a:pt x="15621" y="11217"/>
                </a:lnTo>
                <a:lnTo>
                  <a:pt x="15646" y="11290"/>
                </a:lnTo>
                <a:lnTo>
                  <a:pt x="15694" y="11315"/>
                </a:lnTo>
                <a:lnTo>
                  <a:pt x="15816" y="11315"/>
                </a:lnTo>
                <a:lnTo>
                  <a:pt x="15889" y="11266"/>
                </a:lnTo>
                <a:lnTo>
                  <a:pt x="15938" y="11217"/>
                </a:lnTo>
                <a:lnTo>
                  <a:pt x="15962" y="11217"/>
                </a:lnTo>
                <a:lnTo>
                  <a:pt x="16108" y="11071"/>
                </a:lnTo>
                <a:lnTo>
                  <a:pt x="16181" y="11047"/>
                </a:lnTo>
                <a:lnTo>
                  <a:pt x="16254" y="10998"/>
                </a:lnTo>
                <a:lnTo>
                  <a:pt x="16327" y="10998"/>
                </a:lnTo>
                <a:lnTo>
                  <a:pt x="16424" y="10974"/>
                </a:lnTo>
                <a:lnTo>
                  <a:pt x="16497" y="10925"/>
                </a:lnTo>
                <a:lnTo>
                  <a:pt x="16765" y="10828"/>
                </a:lnTo>
                <a:lnTo>
                  <a:pt x="17057" y="10731"/>
                </a:lnTo>
                <a:lnTo>
                  <a:pt x="17154" y="10682"/>
                </a:lnTo>
                <a:lnTo>
                  <a:pt x="17203" y="10609"/>
                </a:lnTo>
                <a:lnTo>
                  <a:pt x="17227" y="10585"/>
                </a:lnTo>
                <a:lnTo>
                  <a:pt x="17252" y="10463"/>
                </a:lnTo>
                <a:lnTo>
                  <a:pt x="17300" y="10317"/>
                </a:lnTo>
                <a:lnTo>
                  <a:pt x="17300" y="10049"/>
                </a:lnTo>
                <a:lnTo>
                  <a:pt x="17325" y="9855"/>
                </a:lnTo>
                <a:lnTo>
                  <a:pt x="17349" y="9709"/>
                </a:lnTo>
                <a:lnTo>
                  <a:pt x="17373" y="9563"/>
                </a:lnTo>
                <a:lnTo>
                  <a:pt x="17398" y="9417"/>
                </a:lnTo>
                <a:close/>
                <a:moveTo>
                  <a:pt x="17568" y="8954"/>
                </a:moveTo>
                <a:lnTo>
                  <a:pt x="17325" y="8979"/>
                </a:lnTo>
                <a:lnTo>
                  <a:pt x="17130" y="9027"/>
                </a:lnTo>
                <a:lnTo>
                  <a:pt x="17057" y="9076"/>
                </a:lnTo>
                <a:lnTo>
                  <a:pt x="17008" y="9173"/>
                </a:lnTo>
                <a:lnTo>
                  <a:pt x="16960" y="9271"/>
                </a:lnTo>
                <a:lnTo>
                  <a:pt x="16911" y="9392"/>
                </a:lnTo>
                <a:lnTo>
                  <a:pt x="16887" y="9660"/>
                </a:lnTo>
                <a:lnTo>
                  <a:pt x="16862" y="9782"/>
                </a:lnTo>
                <a:lnTo>
                  <a:pt x="16838" y="9928"/>
                </a:lnTo>
                <a:lnTo>
                  <a:pt x="16814" y="10147"/>
                </a:lnTo>
                <a:lnTo>
                  <a:pt x="16789" y="10341"/>
                </a:lnTo>
                <a:lnTo>
                  <a:pt x="16570" y="10439"/>
                </a:lnTo>
                <a:lnTo>
                  <a:pt x="16351" y="10536"/>
                </a:lnTo>
                <a:lnTo>
                  <a:pt x="16157" y="10414"/>
                </a:lnTo>
                <a:lnTo>
                  <a:pt x="15889" y="10220"/>
                </a:lnTo>
                <a:lnTo>
                  <a:pt x="15792" y="10147"/>
                </a:lnTo>
                <a:lnTo>
                  <a:pt x="15573" y="10001"/>
                </a:lnTo>
                <a:lnTo>
                  <a:pt x="15451" y="9928"/>
                </a:lnTo>
                <a:lnTo>
                  <a:pt x="15305" y="9903"/>
                </a:lnTo>
                <a:lnTo>
                  <a:pt x="15208" y="9879"/>
                </a:lnTo>
                <a:lnTo>
                  <a:pt x="15135" y="9903"/>
                </a:lnTo>
                <a:lnTo>
                  <a:pt x="14989" y="9976"/>
                </a:lnTo>
                <a:lnTo>
                  <a:pt x="14843" y="10074"/>
                </a:lnTo>
                <a:lnTo>
                  <a:pt x="14624" y="10293"/>
                </a:lnTo>
                <a:lnTo>
                  <a:pt x="14502" y="10414"/>
                </a:lnTo>
                <a:lnTo>
                  <a:pt x="14332" y="10609"/>
                </a:lnTo>
                <a:lnTo>
                  <a:pt x="14162" y="10779"/>
                </a:lnTo>
                <a:lnTo>
                  <a:pt x="14113" y="10828"/>
                </a:lnTo>
                <a:lnTo>
                  <a:pt x="14089" y="10877"/>
                </a:lnTo>
                <a:lnTo>
                  <a:pt x="14064" y="10950"/>
                </a:lnTo>
                <a:lnTo>
                  <a:pt x="14089" y="11023"/>
                </a:lnTo>
                <a:lnTo>
                  <a:pt x="14137" y="11120"/>
                </a:lnTo>
                <a:lnTo>
                  <a:pt x="14186" y="11217"/>
                </a:lnTo>
                <a:lnTo>
                  <a:pt x="14332" y="11412"/>
                </a:lnTo>
                <a:lnTo>
                  <a:pt x="14454" y="11534"/>
                </a:lnTo>
                <a:lnTo>
                  <a:pt x="14478" y="11607"/>
                </a:lnTo>
                <a:lnTo>
                  <a:pt x="14648" y="11801"/>
                </a:lnTo>
                <a:lnTo>
                  <a:pt x="14819" y="11996"/>
                </a:lnTo>
                <a:lnTo>
                  <a:pt x="14721" y="12166"/>
                </a:lnTo>
                <a:lnTo>
                  <a:pt x="14721" y="12191"/>
                </a:lnTo>
                <a:lnTo>
                  <a:pt x="14648" y="12361"/>
                </a:lnTo>
                <a:lnTo>
                  <a:pt x="14600" y="12531"/>
                </a:lnTo>
                <a:lnTo>
                  <a:pt x="14381" y="12556"/>
                </a:lnTo>
                <a:lnTo>
                  <a:pt x="14162" y="12580"/>
                </a:lnTo>
                <a:lnTo>
                  <a:pt x="14040" y="12604"/>
                </a:lnTo>
                <a:lnTo>
                  <a:pt x="13991" y="12604"/>
                </a:lnTo>
                <a:lnTo>
                  <a:pt x="13845" y="12653"/>
                </a:lnTo>
                <a:lnTo>
                  <a:pt x="13675" y="12677"/>
                </a:lnTo>
                <a:lnTo>
                  <a:pt x="13553" y="12750"/>
                </a:lnTo>
                <a:lnTo>
                  <a:pt x="13456" y="12823"/>
                </a:lnTo>
                <a:lnTo>
                  <a:pt x="13407" y="12872"/>
                </a:lnTo>
                <a:lnTo>
                  <a:pt x="13334" y="12945"/>
                </a:lnTo>
                <a:lnTo>
                  <a:pt x="13310" y="13018"/>
                </a:lnTo>
                <a:lnTo>
                  <a:pt x="13286" y="13164"/>
                </a:lnTo>
                <a:lnTo>
                  <a:pt x="13286" y="13213"/>
                </a:lnTo>
                <a:lnTo>
                  <a:pt x="13237" y="13699"/>
                </a:lnTo>
                <a:lnTo>
                  <a:pt x="13237" y="13748"/>
                </a:lnTo>
                <a:lnTo>
                  <a:pt x="13237" y="13918"/>
                </a:lnTo>
                <a:lnTo>
                  <a:pt x="13237" y="14113"/>
                </a:lnTo>
                <a:lnTo>
                  <a:pt x="13286" y="14283"/>
                </a:lnTo>
                <a:lnTo>
                  <a:pt x="13310" y="14356"/>
                </a:lnTo>
                <a:lnTo>
                  <a:pt x="13383" y="14405"/>
                </a:lnTo>
                <a:lnTo>
                  <a:pt x="13407" y="14502"/>
                </a:lnTo>
                <a:lnTo>
                  <a:pt x="13480" y="14551"/>
                </a:lnTo>
                <a:lnTo>
                  <a:pt x="13724" y="14648"/>
                </a:lnTo>
                <a:lnTo>
                  <a:pt x="13991" y="14697"/>
                </a:lnTo>
                <a:lnTo>
                  <a:pt x="14259" y="14746"/>
                </a:lnTo>
                <a:lnTo>
                  <a:pt x="14527" y="14770"/>
                </a:lnTo>
                <a:lnTo>
                  <a:pt x="14673" y="14770"/>
                </a:lnTo>
                <a:lnTo>
                  <a:pt x="14697" y="14867"/>
                </a:lnTo>
                <a:lnTo>
                  <a:pt x="14721" y="14916"/>
                </a:lnTo>
                <a:lnTo>
                  <a:pt x="14819" y="15038"/>
                </a:lnTo>
                <a:lnTo>
                  <a:pt x="14916" y="15184"/>
                </a:lnTo>
                <a:lnTo>
                  <a:pt x="14746" y="15330"/>
                </a:lnTo>
                <a:lnTo>
                  <a:pt x="14624" y="15500"/>
                </a:lnTo>
                <a:lnTo>
                  <a:pt x="14575" y="15573"/>
                </a:lnTo>
                <a:lnTo>
                  <a:pt x="14381" y="15816"/>
                </a:lnTo>
                <a:lnTo>
                  <a:pt x="14332" y="15865"/>
                </a:lnTo>
                <a:lnTo>
                  <a:pt x="14235" y="15986"/>
                </a:lnTo>
                <a:lnTo>
                  <a:pt x="14210" y="16059"/>
                </a:lnTo>
                <a:lnTo>
                  <a:pt x="14186" y="16108"/>
                </a:lnTo>
                <a:lnTo>
                  <a:pt x="14210" y="16230"/>
                </a:lnTo>
                <a:lnTo>
                  <a:pt x="14210" y="16303"/>
                </a:lnTo>
                <a:lnTo>
                  <a:pt x="14235" y="16376"/>
                </a:lnTo>
                <a:lnTo>
                  <a:pt x="14283" y="16522"/>
                </a:lnTo>
                <a:lnTo>
                  <a:pt x="14381" y="16643"/>
                </a:lnTo>
                <a:lnTo>
                  <a:pt x="14478" y="16765"/>
                </a:lnTo>
                <a:lnTo>
                  <a:pt x="14527" y="16789"/>
                </a:lnTo>
                <a:lnTo>
                  <a:pt x="14794" y="17081"/>
                </a:lnTo>
                <a:lnTo>
                  <a:pt x="15111" y="17349"/>
                </a:lnTo>
                <a:lnTo>
                  <a:pt x="15183" y="17373"/>
                </a:lnTo>
                <a:lnTo>
                  <a:pt x="15232" y="17398"/>
                </a:lnTo>
                <a:lnTo>
                  <a:pt x="15305" y="17373"/>
                </a:lnTo>
                <a:lnTo>
                  <a:pt x="15354" y="17373"/>
                </a:lnTo>
                <a:lnTo>
                  <a:pt x="15475" y="17349"/>
                </a:lnTo>
                <a:lnTo>
                  <a:pt x="15621" y="17300"/>
                </a:lnTo>
                <a:lnTo>
                  <a:pt x="15840" y="17154"/>
                </a:lnTo>
                <a:lnTo>
                  <a:pt x="15865" y="17130"/>
                </a:lnTo>
                <a:lnTo>
                  <a:pt x="16132" y="16911"/>
                </a:lnTo>
                <a:lnTo>
                  <a:pt x="16376" y="16668"/>
                </a:lnTo>
                <a:lnTo>
                  <a:pt x="16546" y="16741"/>
                </a:lnTo>
                <a:lnTo>
                  <a:pt x="16570" y="16765"/>
                </a:lnTo>
                <a:lnTo>
                  <a:pt x="16619" y="16789"/>
                </a:lnTo>
                <a:lnTo>
                  <a:pt x="16765" y="16862"/>
                </a:lnTo>
                <a:lnTo>
                  <a:pt x="16935" y="16887"/>
                </a:lnTo>
                <a:lnTo>
                  <a:pt x="16935" y="16960"/>
                </a:lnTo>
                <a:lnTo>
                  <a:pt x="16960" y="17033"/>
                </a:lnTo>
                <a:lnTo>
                  <a:pt x="17008" y="17276"/>
                </a:lnTo>
                <a:lnTo>
                  <a:pt x="17033" y="17495"/>
                </a:lnTo>
                <a:lnTo>
                  <a:pt x="17033" y="17617"/>
                </a:lnTo>
                <a:lnTo>
                  <a:pt x="17033" y="17738"/>
                </a:lnTo>
                <a:lnTo>
                  <a:pt x="17033" y="17860"/>
                </a:lnTo>
                <a:lnTo>
                  <a:pt x="17081" y="17982"/>
                </a:lnTo>
                <a:lnTo>
                  <a:pt x="17179" y="18079"/>
                </a:lnTo>
                <a:lnTo>
                  <a:pt x="17203" y="18103"/>
                </a:lnTo>
                <a:lnTo>
                  <a:pt x="17276" y="18152"/>
                </a:lnTo>
                <a:lnTo>
                  <a:pt x="17398" y="18201"/>
                </a:lnTo>
                <a:lnTo>
                  <a:pt x="17592" y="18225"/>
                </a:lnTo>
                <a:lnTo>
                  <a:pt x="17714" y="18201"/>
                </a:lnTo>
                <a:lnTo>
                  <a:pt x="18152" y="18201"/>
                </a:lnTo>
                <a:lnTo>
                  <a:pt x="18541" y="18176"/>
                </a:lnTo>
                <a:lnTo>
                  <a:pt x="18614" y="18176"/>
                </a:lnTo>
                <a:lnTo>
                  <a:pt x="18687" y="18128"/>
                </a:lnTo>
                <a:lnTo>
                  <a:pt x="18736" y="18055"/>
                </a:lnTo>
                <a:lnTo>
                  <a:pt x="18760" y="17982"/>
                </a:lnTo>
                <a:lnTo>
                  <a:pt x="18833" y="17860"/>
                </a:lnTo>
                <a:lnTo>
                  <a:pt x="18882" y="17738"/>
                </a:lnTo>
                <a:lnTo>
                  <a:pt x="18931" y="17471"/>
                </a:lnTo>
                <a:lnTo>
                  <a:pt x="18931" y="17349"/>
                </a:lnTo>
                <a:lnTo>
                  <a:pt x="18931" y="17325"/>
                </a:lnTo>
                <a:lnTo>
                  <a:pt x="18979" y="17081"/>
                </a:lnTo>
                <a:lnTo>
                  <a:pt x="19004" y="16838"/>
                </a:lnTo>
                <a:lnTo>
                  <a:pt x="19125" y="16814"/>
                </a:lnTo>
                <a:lnTo>
                  <a:pt x="19223" y="16789"/>
                </a:lnTo>
                <a:lnTo>
                  <a:pt x="19369" y="16741"/>
                </a:lnTo>
                <a:lnTo>
                  <a:pt x="19466" y="16692"/>
                </a:lnTo>
                <a:lnTo>
                  <a:pt x="19661" y="16838"/>
                </a:lnTo>
                <a:lnTo>
                  <a:pt x="19758" y="16911"/>
                </a:lnTo>
                <a:lnTo>
                  <a:pt x="20074" y="17130"/>
                </a:lnTo>
                <a:lnTo>
                  <a:pt x="20391" y="17349"/>
                </a:lnTo>
                <a:lnTo>
                  <a:pt x="20464" y="17398"/>
                </a:lnTo>
                <a:lnTo>
                  <a:pt x="20512" y="17398"/>
                </a:lnTo>
                <a:lnTo>
                  <a:pt x="20585" y="17373"/>
                </a:lnTo>
                <a:lnTo>
                  <a:pt x="20658" y="17349"/>
                </a:lnTo>
                <a:lnTo>
                  <a:pt x="20707" y="17276"/>
                </a:lnTo>
                <a:lnTo>
                  <a:pt x="20756" y="17203"/>
                </a:lnTo>
                <a:lnTo>
                  <a:pt x="20999" y="16984"/>
                </a:lnTo>
                <a:lnTo>
                  <a:pt x="21145" y="16814"/>
                </a:lnTo>
                <a:lnTo>
                  <a:pt x="21413" y="16570"/>
                </a:lnTo>
                <a:lnTo>
                  <a:pt x="21632" y="16278"/>
                </a:lnTo>
                <a:lnTo>
                  <a:pt x="21680" y="16230"/>
                </a:lnTo>
                <a:lnTo>
                  <a:pt x="21680" y="16157"/>
                </a:lnTo>
                <a:lnTo>
                  <a:pt x="21680" y="16084"/>
                </a:lnTo>
                <a:lnTo>
                  <a:pt x="21656" y="15986"/>
                </a:lnTo>
                <a:lnTo>
                  <a:pt x="21486" y="15670"/>
                </a:lnTo>
                <a:lnTo>
                  <a:pt x="21267" y="15403"/>
                </a:lnTo>
                <a:lnTo>
                  <a:pt x="21145" y="15232"/>
                </a:lnTo>
                <a:lnTo>
                  <a:pt x="20975" y="15086"/>
                </a:lnTo>
                <a:lnTo>
                  <a:pt x="21096" y="14867"/>
                </a:lnTo>
                <a:lnTo>
                  <a:pt x="21169" y="14648"/>
                </a:lnTo>
                <a:lnTo>
                  <a:pt x="21291" y="14673"/>
                </a:lnTo>
                <a:lnTo>
                  <a:pt x="21510" y="14648"/>
                </a:lnTo>
                <a:lnTo>
                  <a:pt x="21753" y="14648"/>
                </a:lnTo>
                <a:lnTo>
                  <a:pt x="21997" y="14624"/>
                </a:lnTo>
                <a:lnTo>
                  <a:pt x="22264" y="14600"/>
                </a:lnTo>
                <a:lnTo>
                  <a:pt x="22362" y="14551"/>
                </a:lnTo>
                <a:lnTo>
                  <a:pt x="22410" y="14478"/>
                </a:lnTo>
                <a:lnTo>
                  <a:pt x="22459" y="14429"/>
                </a:lnTo>
                <a:lnTo>
                  <a:pt x="22508" y="14381"/>
                </a:lnTo>
                <a:lnTo>
                  <a:pt x="22532" y="14332"/>
                </a:lnTo>
                <a:lnTo>
                  <a:pt x="22532" y="14259"/>
                </a:lnTo>
                <a:lnTo>
                  <a:pt x="22532" y="13845"/>
                </a:lnTo>
                <a:lnTo>
                  <a:pt x="22532" y="13456"/>
                </a:lnTo>
                <a:lnTo>
                  <a:pt x="22508" y="13067"/>
                </a:lnTo>
                <a:lnTo>
                  <a:pt x="22508" y="13018"/>
                </a:lnTo>
                <a:lnTo>
                  <a:pt x="22459" y="12945"/>
                </a:lnTo>
                <a:lnTo>
                  <a:pt x="22410" y="12921"/>
                </a:lnTo>
                <a:lnTo>
                  <a:pt x="22362" y="12896"/>
                </a:lnTo>
                <a:lnTo>
                  <a:pt x="22313" y="12823"/>
                </a:lnTo>
                <a:lnTo>
                  <a:pt x="22264" y="12750"/>
                </a:lnTo>
                <a:lnTo>
                  <a:pt x="22118" y="12677"/>
                </a:lnTo>
                <a:lnTo>
                  <a:pt x="21948" y="12629"/>
                </a:lnTo>
                <a:lnTo>
                  <a:pt x="21802" y="12604"/>
                </a:lnTo>
                <a:lnTo>
                  <a:pt x="21778" y="12604"/>
                </a:lnTo>
                <a:lnTo>
                  <a:pt x="21510" y="12556"/>
                </a:lnTo>
                <a:lnTo>
                  <a:pt x="21218" y="12556"/>
                </a:lnTo>
                <a:lnTo>
                  <a:pt x="21169" y="12337"/>
                </a:lnTo>
                <a:lnTo>
                  <a:pt x="21169" y="12288"/>
                </a:lnTo>
                <a:lnTo>
                  <a:pt x="21121" y="12093"/>
                </a:lnTo>
                <a:lnTo>
                  <a:pt x="21048" y="11923"/>
                </a:lnTo>
                <a:lnTo>
                  <a:pt x="21121" y="11826"/>
                </a:lnTo>
                <a:lnTo>
                  <a:pt x="21145" y="11777"/>
                </a:lnTo>
                <a:lnTo>
                  <a:pt x="21242" y="11655"/>
                </a:lnTo>
                <a:lnTo>
                  <a:pt x="21413" y="11412"/>
                </a:lnTo>
                <a:lnTo>
                  <a:pt x="21607" y="11169"/>
                </a:lnTo>
                <a:lnTo>
                  <a:pt x="21656" y="11120"/>
                </a:lnTo>
                <a:lnTo>
                  <a:pt x="21680" y="11071"/>
                </a:lnTo>
                <a:lnTo>
                  <a:pt x="21680" y="10998"/>
                </a:lnTo>
                <a:lnTo>
                  <a:pt x="21680" y="10950"/>
                </a:lnTo>
                <a:lnTo>
                  <a:pt x="21656" y="10925"/>
                </a:lnTo>
                <a:lnTo>
                  <a:pt x="21680" y="10901"/>
                </a:lnTo>
                <a:lnTo>
                  <a:pt x="21656" y="10804"/>
                </a:lnTo>
                <a:lnTo>
                  <a:pt x="21632" y="10731"/>
                </a:lnTo>
                <a:lnTo>
                  <a:pt x="21510" y="10609"/>
                </a:lnTo>
                <a:lnTo>
                  <a:pt x="21486" y="10560"/>
                </a:lnTo>
                <a:lnTo>
                  <a:pt x="21315" y="10390"/>
                </a:lnTo>
                <a:lnTo>
                  <a:pt x="21145" y="10244"/>
                </a:lnTo>
                <a:lnTo>
                  <a:pt x="21145" y="10220"/>
                </a:lnTo>
                <a:lnTo>
                  <a:pt x="21023" y="10122"/>
                </a:lnTo>
                <a:lnTo>
                  <a:pt x="20877" y="10001"/>
                </a:lnTo>
                <a:lnTo>
                  <a:pt x="20731" y="9928"/>
                </a:lnTo>
                <a:lnTo>
                  <a:pt x="20634" y="9903"/>
                </a:lnTo>
                <a:lnTo>
                  <a:pt x="20561" y="9879"/>
                </a:lnTo>
                <a:lnTo>
                  <a:pt x="20488" y="9903"/>
                </a:lnTo>
                <a:lnTo>
                  <a:pt x="20464" y="9903"/>
                </a:lnTo>
                <a:lnTo>
                  <a:pt x="20391" y="9928"/>
                </a:lnTo>
                <a:lnTo>
                  <a:pt x="20220" y="10001"/>
                </a:lnTo>
                <a:lnTo>
                  <a:pt x="20074" y="10098"/>
                </a:lnTo>
                <a:lnTo>
                  <a:pt x="19807" y="10293"/>
                </a:lnTo>
                <a:lnTo>
                  <a:pt x="19709" y="10341"/>
                </a:lnTo>
                <a:lnTo>
                  <a:pt x="19515" y="10487"/>
                </a:lnTo>
                <a:lnTo>
                  <a:pt x="19296" y="10390"/>
                </a:lnTo>
                <a:lnTo>
                  <a:pt x="19052" y="10341"/>
                </a:lnTo>
                <a:lnTo>
                  <a:pt x="19004" y="10098"/>
                </a:lnTo>
                <a:lnTo>
                  <a:pt x="19028" y="10025"/>
                </a:lnTo>
                <a:lnTo>
                  <a:pt x="19004" y="9976"/>
                </a:lnTo>
                <a:lnTo>
                  <a:pt x="18979" y="9903"/>
                </a:lnTo>
                <a:lnTo>
                  <a:pt x="18955" y="9782"/>
                </a:lnTo>
                <a:lnTo>
                  <a:pt x="18931" y="9563"/>
                </a:lnTo>
                <a:lnTo>
                  <a:pt x="18882" y="9319"/>
                </a:lnTo>
                <a:lnTo>
                  <a:pt x="18906" y="9246"/>
                </a:lnTo>
                <a:lnTo>
                  <a:pt x="18906" y="9149"/>
                </a:lnTo>
                <a:lnTo>
                  <a:pt x="18882" y="9100"/>
                </a:lnTo>
                <a:lnTo>
                  <a:pt x="18833" y="9052"/>
                </a:lnTo>
                <a:lnTo>
                  <a:pt x="18785" y="9027"/>
                </a:lnTo>
                <a:lnTo>
                  <a:pt x="18712" y="9003"/>
                </a:lnTo>
                <a:lnTo>
                  <a:pt x="18444" y="8979"/>
                </a:lnTo>
                <a:lnTo>
                  <a:pt x="17957" y="8979"/>
                </a:lnTo>
                <a:lnTo>
                  <a:pt x="17836" y="8954"/>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92" name="Shape 192"/>
        <p:cNvGrpSpPr/>
        <p:nvPr/>
      </p:nvGrpSpPr>
      <p:grpSpPr>
        <a:xfrm>
          <a:off x="0" y="0"/>
          <a:ext cx="0" cy="0"/>
          <a:chOff x="0" y="0"/>
          <a:chExt cx="0" cy="0"/>
        </a:xfrm>
      </p:grpSpPr>
      <p:sp>
        <p:nvSpPr>
          <p:cNvPr id="193" name="Google Shape;193;p31"/>
          <p:cNvSpPr txBox="1"/>
          <p:nvPr>
            <p:ph type="title"/>
          </p:nvPr>
        </p:nvSpPr>
        <p:spPr>
          <a:xfrm>
            <a:off x="98250" y="174200"/>
            <a:ext cx="8826600" cy="803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b="1" lang="en-GB" sz="2000"/>
              <a:t>Parents - Top Tips</a:t>
            </a:r>
            <a:endParaRPr b="1" sz="2000"/>
          </a:p>
        </p:txBody>
      </p:sp>
      <p:pic>
        <p:nvPicPr>
          <p:cNvPr descr="Image result for post it notes transparent" id="194" name="Google Shape;194;p31"/>
          <p:cNvPicPr preferRelativeResize="0"/>
          <p:nvPr/>
        </p:nvPicPr>
        <p:blipFill rotWithShape="1">
          <a:blip r:embed="rId3">
            <a:alphaModFix/>
          </a:blip>
          <a:srcRect b="16871" l="51850" r="4305" t="7336"/>
          <a:stretch/>
        </p:blipFill>
        <p:spPr>
          <a:xfrm rot="-848846">
            <a:off x="1793317" y="1958141"/>
            <a:ext cx="5436457" cy="4117853"/>
          </a:xfrm>
          <a:prstGeom prst="rect">
            <a:avLst/>
          </a:prstGeom>
          <a:noFill/>
          <a:ln>
            <a:noFill/>
          </a:ln>
        </p:spPr>
      </p:pic>
      <p:sp>
        <p:nvSpPr>
          <p:cNvPr id="195" name="Google Shape;195;p31"/>
          <p:cNvSpPr txBox="1"/>
          <p:nvPr/>
        </p:nvSpPr>
        <p:spPr>
          <a:xfrm rot="-869607">
            <a:off x="2181935" y="1498690"/>
            <a:ext cx="4659379" cy="465937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en-GB" sz="2900">
                <a:solidFill>
                  <a:srgbClr val="434343"/>
                </a:solidFill>
                <a:latin typeface="Just Me Again Down Here"/>
                <a:ea typeface="Just Me Again Down Here"/>
                <a:cs typeface="Just Me Again Down Here"/>
                <a:sym typeface="Just Me Again Down Here"/>
              </a:rPr>
              <a:t>TOP TIP:</a:t>
            </a:r>
            <a:r>
              <a:rPr lang="en-GB" sz="1100"/>
              <a:t>			</a:t>
            </a:r>
            <a:endParaRPr sz="1100"/>
          </a:p>
          <a:p>
            <a:pPr indent="-228600" lvl="0" marL="457200" rtl="0" algn="l">
              <a:lnSpc>
                <a:spcPct val="115000"/>
              </a:lnSpc>
              <a:spcBef>
                <a:spcPts val="0"/>
              </a:spcBef>
              <a:spcAft>
                <a:spcPts val="0"/>
              </a:spcAft>
              <a:buSzPts val="1300"/>
              <a:buNone/>
            </a:pPr>
            <a:r>
              <a:rPr lang="en-GB"/>
              <a:t>Write out lots and lots of short questions on a topic. Writing out the answers over and over will boost your child’s confidence, trigger thought patterns/links and focus revision. It really works! </a:t>
            </a:r>
            <a:endParaRPr/>
          </a:p>
          <a:p>
            <a:pPr indent="0" lvl="0" marL="0" rtl="0" algn="l">
              <a:spcBef>
                <a:spcPts val="0"/>
              </a:spcBef>
              <a:spcAft>
                <a:spcPts val="0"/>
              </a:spcAft>
              <a:buNone/>
            </a:pPr>
            <a:r>
              <a:t/>
            </a:r>
            <a:endParaRPr sz="2900">
              <a:solidFill>
                <a:srgbClr val="434343"/>
              </a:solidFill>
              <a:latin typeface="Just Me Again Down Here"/>
              <a:ea typeface="Just Me Again Down Here"/>
              <a:cs typeface="Just Me Again Down Here"/>
              <a:sym typeface="Just Me Again Down Here"/>
            </a:endParaRPr>
          </a:p>
          <a:p>
            <a:pPr indent="0" lvl="0" marL="0" rtl="0" algn="l">
              <a:spcBef>
                <a:spcPts val="0"/>
              </a:spcBef>
              <a:spcAft>
                <a:spcPts val="0"/>
              </a:spcAft>
              <a:buNone/>
            </a:pPr>
            <a:r>
              <a:rPr lang="en-GB" sz="2900">
                <a:solidFill>
                  <a:srgbClr val="434343"/>
                </a:solidFill>
                <a:latin typeface="Just Me Again Down Here"/>
                <a:ea typeface="Just Me Again Down Here"/>
                <a:cs typeface="Just Me Again Down Here"/>
                <a:sym typeface="Just Me Again Down Here"/>
              </a:rPr>
              <a:t>TOP TIP:</a:t>
            </a:r>
            <a:endParaRPr sz="1200"/>
          </a:p>
          <a:p>
            <a:pPr indent="-228600" lvl="0" marL="457200" rtl="0" algn="l">
              <a:lnSpc>
                <a:spcPct val="115000"/>
              </a:lnSpc>
              <a:spcBef>
                <a:spcPts val="0"/>
              </a:spcBef>
              <a:spcAft>
                <a:spcPts val="0"/>
              </a:spcAft>
              <a:buSzPts val="1300"/>
              <a:buNone/>
            </a:pPr>
            <a:r>
              <a:rPr lang="en-GB"/>
              <a:t>Try learning a set of key words for a topic in a progression- perhaps 15 to 20 words maximum. When these are learnt, use the words to construct a flowchart and/or paragraph(s). This works too!</a:t>
            </a:r>
            <a:endParaRPr sz="1500">
              <a:solidFill>
                <a:srgbClr val="434343"/>
              </a:solidFill>
              <a:latin typeface="Just Me Again Down Here"/>
              <a:ea typeface="Just Me Again Down Here"/>
              <a:cs typeface="Just Me Again Down Here"/>
              <a:sym typeface="Just Me Again Down Here"/>
            </a:endParaRPr>
          </a:p>
        </p:txBody>
      </p:sp>
      <p:sp>
        <p:nvSpPr>
          <p:cNvPr id="196" name="Google Shape;196;p31"/>
          <p:cNvSpPr/>
          <p:nvPr/>
        </p:nvSpPr>
        <p:spPr>
          <a:xfrm>
            <a:off x="8151864" y="174200"/>
            <a:ext cx="772994" cy="803711"/>
          </a:xfrm>
          <a:custGeom>
            <a:rect b="b" l="l" r="r" t="t"/>
            <a:pathLst>
              <a:path extrusionOk="0" h="18420" w="17715">
                <a:moveTo>
                  <a:pt x="14673" y="803"/>
                </a:moveTo>
                <a:lnTo>
                  <a:pt x="14746" y="1022"/>
                </a:lnTo>
                <a:lnTo>
                  <a:pt x="14794" y="1217"/>
                </a:lnTo>
                <a:lnTo>
                  <a:pt x="14843" y="1655"/>
                </a:lnTo>
                <a:lnTo>
                  <a:pt x="14892" y="2141"/>
                </a:lnTo>
                <a:lnTo>
                  <a:pt x="14916" y="2385"/>
                </a:lnTo>
                <a:lnTo>
                  <a:pt x="14940" y="2482"/>
                </a:lnTo>
                <a:lnTo>
                  <a:pt x="15013" y="2604"/>
                </a:lnTo>
                <a:lnTo>
                  <a:pt x="14770" y="2847"/>
                </a:lnTo>
                <a:lnTo>
                  <a:pt x="14697" y="2920"/>
                </a:lnTo>
                <a:lnTo>
                  <a:pt x="14648" y="2628"/>
                </a:lnTo>
                <a:lnTo>
                  <a:pt x="14600" y="2360"/>
                </a:lnTo>
                <a:lnTo>
                  <a:pt x="14527" y="2044"/>
                </a:lnTo>
                <a:lnTo>
                  <a:pt x="14405" y="1776"/>
                </a:lnTo>
                <a:lnTo>
                  <a:pt x="14308" y="1484"/>
                </a:lnTo>
                <a:lnTo>
                  <a:pt x="14210" y="1192"/>
                </a:lnTo>
                <a:lnTo>
                  <a:pt x="14673" y="803"/>
                </a:lnTo>
                <a:close/>
                <a:moveTo>
                  <a:pt x="15695" y="2847"/>
                </a:moveTo>
                <a:lnTo>
                  <a:pt x="16400" y="2871"/>
                </a:lnTo>
                <a:lnTo>
                  <a:pt x="17106" y="2969"/>
                </a:lnTo>
                <a:lnTo>
                  <a:pt x="16984" y="3115"/>
                </a:lnTo>
                <a:lnTo>
                  <a:pt x="16960" y="3090"/>
                </a:lnTo>
                <a:lnTo>
                  <a:pt x="16887" y="3042"/>
                </a:lnTo>
                <a:lnTo>
                  <a:pt x="16790" y="2993"/>
                </a:lnTo>
                <a:lnTo>
                  <a:pt x="16595" y="2969"/>
                </a:lnTo>
                <a:lnTo>
                  <a:pt x="16400" y="2944"/>
                </a:lnTo>
                <a:lnTo>
                  <a:pt x="15914" y="2944"/>
                </a:lnTo>
                <a:lnTo>
                  <a:pt x="15622" y="2920"/>
                </a:lnTo>
                <a:lnTo>
                  <a:pt x="15695" y="2847"/>
                </a:lnTo>
                <a:close/>
                <a:moveTo>
                  <a:pt x="14040" y="1314"/>
                </a:moveTo>
                <a:lnTo>
                  <a:pt x="14040" y="1484"/>
                </a:lnTo>
                <a:lnTo>
                  <a:pt x="14064" y="1655"/>
                </a:lnTo>
                <a:lnTo>
                  <a:pt x="14137" y="2020"/>
                </a:lnTo>
                <a:lnTo>
                  <a:pt x="14283" y="2871"/>
                </a:lnTo>
                <a:lnTo>
                  <a:pt x="14308" y="3066"/>
                </a:lnTo>
                <a:lnTo>
                  <a:pt x="14332" y="3236"/>
                </a:lnTo>
                <a:lnTo>
                  <a:pt x="14162" y="3382"/>
                </a:lnTo>
                <a:lnTo>
                  <a:pt x="14137" y="3139"/>
                </a:lnTo>
                <a:lnTo>
                  <a:pt x="14040" y="2871"/>
                </a:lnTo>
                <a:lnTo>
                  <a:pt x="13870" y="2433"/>
                </a:lnTo>
                <a:lnTo>
                  <a:pt x="13748" y="2068"/>
                </a:lnTo>
                <a:lnTo>
                  <a:pt x="13675" y="1703"/>
                </a:lnTo>
                <a:lnTo>
                  <a:pt x="13651" y="1630"/>
                </a:lnTo>
                <a:lnTo>
                  <a:pt x="13699" y="1582"/>
                </a:lnTo>
                <a:lnTo>
                  <a:pt x="14040" y="1314"/>
                </a:lnTo>
                <a:close/>
                <a:moveTo>
                  <a:pt x="13359" y="1898"/>
                </a:moveTo>
                <a:lnTo>
                  <a:pt x="13432" y="2239"/>
                </a:lnTo>
                <a:lnTo>
                  <a:pt x="13553" y="2677"/>
                </a:lnTo>
                <a:lnTo>
                  <a:pt x="13699" y="3090"/>
                </a:lnTo>
                <a:lnTo>
                  <a:pt x="13772" y="3358"/>
                </a:lnTo>
                <a:lnTo>
                  <a:pt x="13821" y="3480"/>
                </a:lnTo>
                <a:lnTo>
                  <a:pt x="13894" y="3601"/>
                </a:lnTo>
                <a:lnTo>
                  <a:pt x="13724" y="3723"/>
                </a:lnTo>
                <a:lnTo>
                  <a:pt x="13699" y="3577"/>
                </a:lnTo>
                <a:lnTo>
                  <a:pt x="13675" y="3407"/>
                </a:lnTo>
                <a:lnTo>
                  <a:pt x="13578" y="3090"/>
                </a:lnTo>
                <a:lnTo>
                  <a:pt x="13529" y="2798"/>
                </a:lnTo>
                <a:lnTo>
                  <a:pt x="13456" y="2531"/>
                </a:lnTo>
                <a:lnTo>
                  <a:pt x="13383" y="2239"/>
                </a:lnTo>
                <a:lnTo>
                  <a:pt x="13237" y="1995"/>
                </a:lnTo>
                <a:lnTo>
                  <a:pt x="13359" y="1898"/>
                </a:lnTo>
                <a:close/>
                <a:moveTo>
                  <a:pt x="15378" y="3188"/>
                </a:moveTo>
                <a:lnTo>
                  <a:pt x="15500" y="3236"/>
                </a:lnTo>
                <a:lnTo>
                  <a:pt x="15646" y="3261"/>
                </a:lnTo>
                <a:lnTo>
                  <a:pt x="15914" y="3285"/>
                </a:lnTo>
                <a:lnTo>
                  <a:pt x="16790" y="3358"/>
                </a:lnTo>
                <a:lnTo>
                  <a:pt x="16473" y="3723"/>
                </a:lnTo>
                <a:lnTo>
                  <a:pt x="16449" y="3650"/>
                </a:lnTo>
                <a:lnTo>
                  <a:pt x="16425" y="3601"/>
                </a:lnTo>
                <a:lnTo>
                  <a:pt x="16376" y="3553"/>
                </a:lnTo>
                <a:lnTo>
                  <a:pt x="16303" y="3528"/>
                </a:lnTo>
                <a:lnTo>
                  <a:pt x="16084" y="3455"/>
                </a:lnTo>
                <a:lnTo>
                  <a:pt x="15816" y="3431"/>
                </a:lnTo>
                <a:lnTo>
                  <a:pt x="15573" y="3431"/>
                </a:lnTo>
                <a:lnTo>
                  <a:pt x="15330" y="3455"/>
                </a:lnTo>
                <a:lnTo>
                  <a:pt x="15086" y="3455"/>
                </a:lnTo>
                <a:lnTo>
                  <a:pt x="15135" y="3431"/>
                </a:lnTo>
                <a:lnTo>
                  <a:pt x="15378" y="3188"/>
                </a:lnTo>
                <a:close/>
                <a:moveTo>
                  <a:pt x="13067" y="2166"/>
                </a:moveTo>
                <a:lnTo>
                  <a:pt x="13115" y="2628"/>
                </a:lnTo>
                <a:lnTo>
                  <a:pt x="13164" y="3042"/>
                </a:lnTo>
                <a:lnTo>
                  <a:pt x="13188" y="3285"/>
                </a:lnTo>
                <a:lnTo>
                  <a:pt x="13213" y="3553"/>
                </a:lnTo>
                <a:lnTo>
                  <a:pt x="13261" y="3699"/>
                </a:lnTo>
                <a:lnTo>
                  <a:pt x="13286" y="3820"/>
                </a:lnTo>
                <a:lnTo>
                  <a:pt x="13359" y="3942"/>
                </a:lnTo>
                <a:lnTo>
                  <a:pt x="13432" y="4015"/>
                </a:lnTo>
                <a:lnTo>
                  <a:pt x="13213" y="4234"/>
                </a:lnTo>
                <a:lnTo>
                  <a:pt x="13140" y="3845"/>
                </a:lnTo>
                <a:lnTo>
                  <a:pt x="13042" y="3480"/>
                </a:lnTo>
                <a:lnTo>
                  <a:pt x="12994" y="3236"/>
                </a:lnTo>
                <a:lnTo>
                  <a:pt x="12921" y="2969"/>
                </a:lnTo>
                <a:lnTo>
                  <a:pt x="12823" y="2701"/>
                </a:lnTo>
                <a:lnTo>
                  <a:pt x="12702" y="2482"/>
                </a:lnTo>
                <a:lnTo>
                  <a:pt x="12872" y="2336"/>
                </a:lnTo>
                <a:lnTo>
                  <a:pt x="13067" y="2166"/>
                </a:lnTo>
                <a:close/>
                <a:moveTo>
                  <a:pt x="14648" y="3796"/>
                </a:moveTo>
                <a:lnTo>
                  <a:pt x="14819" y="3869"/>
                </a:lnTo>
                <a:lnTo>
                  <a:pt x="15013" y="3893"/>
                </a:lnTo>
                <a:lnTo>
                  <a:pt x="15232" y="3918"/>
                </a:lnTo>
                <a:lnTo>
                  <a:pt x="16035" y="3918"/>
                </a:lnTo>
                <a:lnTo>
                  <a:pt x="16181" y="3966"/>
                </a:lnTo>
                <a:lnTo>
                  <a:pt x="16230" y="3966"/>
                </a:lnTo>
                <a:lnTo>
                  <a:pt x="16011" y="4185"/>
                </a:lnTo>
                <a:lnTo>
                  <a:pt x="15938" y="4258"/>
                </a:lnTo>
                <a:lnTo>
                  <a:pt x="15816" y="4210"/>
                </a:lnTo>
                <a:lnTo>
                  <a:pt x="15695" y="4161"/>
                </a:lnTo>
                <a:lnTo>
                  <a:pt x="15403" y="4137"/>
                </a:lnTo>
                <a:lnTo>
                  <a:pt x="14916" y="4137"/>
                </a:lnTo>
                <a:lnTo>
                  <a:pt x="14600" y="4112"/>
                </a:lnTo>
                <a:lnTo>
                  <a:pt x="14259" y="4112"/>
                </a:lnTo>
                <a:lnTo>
                  <a:pt x="14648" y="3796"/>
                </a:lnTo>
                <a:close/>
                <a:moveTo>
                  <a:pt x="13943" y="4404"/>
                </a:moveTo>
                <a:lnTo>
                  <a:pt x="14283" y="4453"/>
                </a:lnTo>
                <a:lnTo>
                  <a:pt x="14648" y="4502"/>
                </a:lnTo>
                <a:lnTo>
                  <a:pt x="15354" y="4550"/>
                </a:lnTo>
                <a:lnTo>
                  <a:pt x="15524" y="4575"/>
                </a:lnTo>
                <a:lnTo>
                  <a:pt x="15330" y="4745"/>
                </a:lnTo>
                <a:lnTo>
                  <a:pt x="15184" y="4915"/>
                </a:lnTo>
                <a:lnTo>
                  <a:pt x="14697" y="4818"/>
                </a:lnTo>
                <a:lnTo>
                  <a:pt x="14186" y="4745"/>
                </a:lnTo>
                <a:lnTo>
                  <a:pt x="13699" y="4672"/>
                </a:lnTo>
                <a:lnTo>
                  <a:pt x="13797" y="4550"/>
                </a:lnTo>
                <a:lnTo>
                  <a:pt x="13943" y="4404"/>
                </a:lnTo>
                <a:close/>
                <a:moveTo>
                  <a:pt x="14721" y="0"/>
                </a:moveTo>
                <a:lnTo>
                  <a:pt x="14673" y="24"/>
                </a:lnTo>
                <a:lnTo>
                  <a:pt x="14600" y="49"/>
                </a:lnTo>
                <a:lnTo>
                  <a:pt x="14551" y="97"/>
                </a:lnTo>
                <a:lnTo>
                  <a:pt x="14235" y="389"/>
                </a:lnTo>
                <a:lnTo>
                  <a:pt x="13894" y="681"/>
                </a:lnTo>
                <a:lnTo>
                  <a:pt x="13213" y="1217"/>
                </a:lnTo>
                <a:lnTo>
                  <a:pt x="12921" y="1460"/>
                </a:lnTo>
                <a:lnTo>
                  <a:pt x="12775" y="1606"/>
                </a:lnTo>
                <a:lnTo>
                  <a:pt x="12629" y="1752"/>
                </a:lnTo>
                <a:lnTo>
                  <a:pt x="12507" y="1922"/>
                </a:lnTo>
                <a:lnTo>
                  <a:pt x="12385" y="2093"/>
                </a:lnTo>
                <a:lnTo>
                  <a:pt x="12337" y="2263"/>
                </a:lnTo>
                <a:lnTo>
                  <a:pt x="12312" y="2458"/>
                </a:lnTo>
                <a:lnTo>
                  <a:pt x="12337" y="2506"/>
                </a:lnTo>
                <a:lnTo>
                  <a:pt x="12312" y="2531"/>
                </a:lnTo>
                <a:lnTo>
                  <a:pt x="12337" y="2774"/>
                </a:lnTo>
                <a:lnTo>
                  <a:pt x="12385" y="3017"/>
                </a:lnTo>
                <a:lnTo>
                  <a:pt x="12507" y="3504"/>
                </a:lnTo>
                <a:lnTo>
                  <a:pt x="12531" y="3796"/>
                </a:lnTo>
                <a:lnTo>
                  <a:pt x="12580" y="4137"/>
                </a:lnTo>
                <a:lnTo>
                  <a:pt x="12629" y="4453"/>
                </a:lnTo>
                <a:lnTo>
                  <a:pt x="12677" y="4599"/>
                </a:lnTo>
                <a:lnTo>
                  <a:pt x="12750" y="4745"/>
                </a:lnTo>
                <a:lnTo>
                  <a:pt x="12288" y="5256"/>
                </a:lnTo>
                <a:lnTo>
                  <a:pt x="11972" y="5621"/>
                </a:lnTo>
                <a:lnTo>
                  <a:pt x="11631" y="5961"/>
                </a:lnTo>
                <a:lnTo>
                  <a:pt x="10925" y="6643"/>
                </a:lnTo>
                <a:lnTo>
                  <a:pt x="10220" y="7300"/>
                </a:lnTo>
                <a:lnTo>
                  <a:pt x="9490" y="7981"/>
                </a:lnTo>
                <a:lnTo>
                  <a:pt x="9125" y="8370"/>
                </a:lnTo>
                <a:lnTo>
                  <a:pt x="8760" y="8760"/>
                </a:lnTo>
                <a:lnTo>
                  <a:pt x="8371" y="9149"/>
                </a:lnTo>
                <a:lnTo>
                  <a:pt x="8006" y="9538"/>
                </a:lnTo>
                <a:lnTo>
                  <a:pt x="7884" y="9490"/>
                </a:lnTo>
                <a:lnTo>
                  <a:pt x="7665" y="9490"/>
                </a:lnTo>
                <a:lnTo>
                  <a:pt x="7568" y="9514"/>
                </a:lnTo>
                <a:lnTo>
                  <a:pt x="7422" y="9538"/>
                </a:lnTo>
                <a:lnTo>
                  <a:pt x="7276" y="9587"/>
                </a:lnTo>
                <a:lnTo>
                  <a:pt x="7154" y="9684"/>
                </a:lnTo>
                <a:lnTo>
                  <a:pt x="7057" y="9830"/>
                </a:lnTo>
                <a:lnTo>
                  <a:pt x="6984" y="9976"/>
                </a:lnTo>
                <a:lnTo>
                  <a:pt x="6935" y="10147"/>
                </a:lnTo>
                <a:lnTo>
                  <a:pt x="6959" y="10317"/>
                </a:lnTo>
                <a:lnTo>
                  <a:pt x="7008" y="10487"/>
                </a:lnTo>
                <a:lnTo>
                  <a:pt x="7105" y="10633"/>
                </a:lnTo>
                <a:lnTo>
                  <a:pt x="7251" y="10755"/>
                </a:lnTo>
                <a:lnTo>
                  <a:pt x="7397" y="10828"/>
                </a:lnTo>
                <a:lnTo>
                  <a:pt x="7568" y="10877"/>
                </a:lnTo>
                <a:lnTo>
                  <a:pt x="7738" y="10901"/>
                </a:lnTo>
                <a:lnTo>
                  <a:pt x="7884" y="10877"/>
                </a:lnTo>
                <a:lnTo>
                  <a:pt x="8006" y="10804"/>
                </a:lnTo>
                <a:lnTo>
                  <a:pt x="8127" y="10731"/>
                </a:lnTo>
                <a:lnTo>
                  <a:pt x="8225" y="10633"/>
                </a:lnTo>
                <a:lnTo>
                  <a:pt x="8298" y="10512"/>
                </a:lnTo>
                <a:lnTo>
                  <a:pt x="8346" y="10390"/>
                </a:lnTo>
                <a:lnTo>
                  <a:pt x="8371" y="10244"/>
                </a:lnTo>
                <a:lnTo>
                  <a:pt x="8371" y="10098"/>
                </a:lnTo>
                <a:lnTo>
                  <a:pt x="8371" y="10049"/>
                </a:lnTo>
                <a:lnTo>
                  <a:pt x="8711" y="9733"/>
                </a:lnTo>
                <a:lnTo>
                  <a:pt x="9003" y="9392"/>
                </a:lnTo>
                <a:lnTo>
                  <a:pt x="9295" y="9052"/>
                </a:lnTo>
                <a:lnTo>
                  <a:pt x="9587" y="8760"/>
                </a:lnTo>
                <a:lnTo>
                  <a:pt x="10317" y="8054"/>
                </a:lnTo>
                <a:lnTo>
                  <a:pt x="11047" y="7373"/>
                </a:lnTo>
                <a:lnTo>
                  <a:pt x="11777" y="6691"/>
                </a:lnTo>
                <a:lnTo>
                  <a:pt x="12507" y="5986"/>
                </a:lnTo>
                <a:lnTo>
                  <a:pt x="12896" y="5548"/>
                </a:lnTo>
                <a:lnTo>
                  <a:pt x="13310" y="5086"/>
                </a:lnTo>
                <a:lnTo>
                  <a:pt x="13529" y="5159"/>
                </a:lnTo>
                <a:lnTo>
                  <a:pt x="13748" y="5207"/>
                </a:lnTo>
                <a:lnTo>
                  <a:pt x="14186" y="5280"/>
                </a:lnTo>
                <a:lnTo>
                  <a:pt x="14648" y="5353"/>
                </a:lnTo>
                <a:lnTo>
                  <a:pt x="15086" y="5426"/>
                </a:lnTo>
                <a:lnTo>
                  <a:pt x="15184" y="5426"/>
                </a:lnTo>
                <a:lnTo>
                  <a:pt x="15281" y="5402"/>
                </a:lnTo>
                <a:lnTo>
                  <a:pt x="15354" y="5353"/>
                </a:lnTo>
                <a:lnTo>
                  <a:pt x="15403" y="5280"/>
                </a:lnTo>
                <a:lnTo>
                  <a:pt x="15524" y="5207"/>
                </a:lnTo>
                <a:lnTo>
                  <a:pt x="15670" y="5134"/>
                </a:lnTo>
                <a:lnTo>
                  <a:pt x="15938" y="4940"/>
                </a:lnTo>
                <a:lnTo>
                  <a:pt x="16352" y="4526"/>
                </a:lnTo>
                <a:lnTo>
                  <a:pt x="16692" y="4210"/>
                </a:lnTo>
                <a:lnTo>
                  <a:pt x="17009" y="3869"/>
                </a:lnTo>
                <a:lnTo>
                  <a:pt x="17325" y="3504"/>
                </a:lnTo>
                <a:lnTo>
                  <a:pt x="17617" y="3115"/>
                </a:lnTo>
                <a:lnTo>
                  <a:pt x="17641" y="3066"/>
                </a:lnTo>
                <a:lnTo>
                  <a:pt x="17666" y="3017"/>
                </a:lnTo>
                <a:lnTo>
                  <a:pt x="17641" y="2896"/>
                </a:lnTo>
                <a:lnTo>
                  <a:pt x="17690" y="2774"/>
                </a:lnTo>
                <a:lnTo>
                  <a:pt x="17714" y="2701"/>
                </a:lnTo>
                <a:lnTo>
                  <a:pt x="17690" y="2652"/>
                </a:lnTo>
                <a:lnTo>
                  <a:pt x="17690" y="2579"/>
                </a:lnTo>
                <a:lnTo>
                  <a:pt x="17641" y="2531"/>
                </a:lnTo>
                <a:lnTo>
                  <a:pt x="17593" y="2506"/>
                </a:lnTo>
                <a:lnTo>
                  <a:pt x="17495" y="2482"/>
                </a:lnTo>
                <a:lnTo>
                  <a:pt x="16838" y="2360"/>
                </a:lnTo>
                <a:lnTo>
                  <a:pt x="16473" y="2312"/>
                </a:lnTo>
                <a:lnTo>
                  <a:pt x="16108" y="2287"/>
                </a:lnTo>
                <a:lnTo>
                  <a:pt x="16303" y="2068"/>
                </a:lnTo>
                <a:lnTo>
                  <a:pt x="16522" y="1801"/>
                </a:lnTo>
                <a:lnTo>
                  <a:pt x="16790" y="1582"/>
                </a:lnTo>
                <a:lnTo>
                  <a:pt x="17033" y="1338"/>
                </a:lnTo>
                <a:lnTo>
                  <a:pt x="17276" y="1095"/>
                </a:lnTo>
                <a:lnTo>
                  <a:pt x="17325" y="1022"/>
                </a:lnTo>
                <a:lnTo>
                  <a:pt x="17374" y="949"/>
                </a:lnTo>
                <a:lnTo>
                  <a:pt x="17374" y="876"/>
                </a:lnTo>
                <a:lnTo>
                  <a:pt x="17374" y="803"/>
                </a:lnTo>
                <a:lnTo>
                  <a:pt x="17325" y="681"/>
                </a:lnTo>
                <a:lnTo>
                  <a:pt x="17252" y="560"/>
                </a:lnTo>
                <a:lnTo>
                  <a:pt x="17155" y="487"/>
                </a:lnTo>
                <a:lnTo>
                  <a:pt x="17009" y="438"/>
                </a:lnTo>
                <a:lnTo>
                  <a:pt x="16960" y="462"/>
                </a:lnTo>
                <a:lnTo>
                  <a:pt x="16887" y="462"/>
                </a:lnTo>
                <a:lnTo>
                  <a:pt x="16838" y="511"/>
                </a:lnTo>
                <a:lnTo>
                  <a:pt x="16765" y="560"/>
                </a:lnTo>
                <a:lnTo>
                  <a:pt x="16571" y="803"/>
                </a:lnTo>
                <a:lnTo>
                  <a:pt x="16352" y="1022"/>
                </a:lnTo>
                <a:lnTo>
                  <a:pt x="16133" y="1241"/>
                </a:lnTo>
                <a:lnTo>
                  <a:pt x="15914" y="1460"/>
                </a:lnTo>
                <a:lnTo>
                  <a:pt x="15500" y="1971"/>
                </a:lnTo>
                <a:lnTo>
                  <a:pt x="15427" y="1436"/>
                </a:lnTo>
                <a:lnTo>
                  <a:pt x="15354" y="1095"/>
                </a:lnTo>
                <a:lnTo>
                  <a:pt x="15281" y="779"/>
                </a:lnTo>
                <a:lnTo>
                  <a:pt x="15184" y="462"/>
                </a:lnTo>
                <a:lnTo>
                  <a:pt x="15111" y="292"/>
                </a:lnTo>
                <a:lnTo>
                  <a:pt x="15013" y="146"/>
                </a:lnTo>
                <a:lnTo>
                  <a:pt x="14965" y="97"/>
                </a:lnTo>
                <a:lnTo>
                  <a:pt x="14916" y="49"/>
                </a:lnTo>
                <a:lnTo>
                  <a:pt x="14794" y="24"/>
                </a:lnTo>
                <a:lnTo>
                  <a:pt x="14721" y="0"/>
                </a:lnTo>
                <a:close/>
                <a:moveTo>
                  <a:pt x="7543" y="6691"/>
                </a:moveTo>
                <a:lnTo>
                  <a:pt x="7203" y="6716"/>
                </a:lnTo>
                <a:lnTo>
                  <a:pt x="6886" y="6789"/>
                </a:lnTo>
                <a:lnTo>
                  <a:pt x="6570" y="6862"/>
                </a:lnTo>
                <a:lnTo>
                  <a:pt x="6254" y="6983"/>
                </a:lnTo>
                <a:lnTo>
                  <a:pt x="5962" y="7105"/>
                </a:lnTo>
                <a:lnTo>
                  <a:pt x="5670" y="7275"/>
                </a:lnTo>
                <a:lnTo>
                  <a:pt x="5402" y="7470"/>
                </a:lnTo>
                <a:lnTo>
                  <a:pt x="5159" y="7713"/>
                </a:lnTo>
                <a:lnTo>
                  <a:pt x="4940" y="7957"/>
                </a:lnTo>
                <a:lnTo>
                  <a:pt x="4745" y="8249"/>
                </a:lnTo>
                <a:lnTo>
                  <a:pt x="4599" y="8565"/>
                </a:lnTo>
                <a:lnTo>
                  <a:pt x="4477" y="8857"/>
                </a:lnTo>
                <a:lnTo>
                  <a:pt x="4380" y="9149"/>
                </a:lnTo>
                <a:lnTo>
                  <a:pt x="4307" y="9441"/>
                </a:lnTo>
                <a:lnTo>
                  <a:pt x="4258" y="9733"/>
                </a:lnTo>
                <a:lnTo>
                  <a:pt x="4234" y="10025"/>
                </a:lnTo>
                <a:lnTo>
                  <a:pt x="4234" y="10317"/>
                </a:lnTo>
                <a:lnTo>
                  <a:pt x="4258" y="10609"/>
                </a:lnTo>
                <a:lnTo>
                  <a:pt x="4307" y="10901"/>
                </a:lnTo>
                <a:lnTo>
                  <a:pt x="4356" y="11193"/>
                </a:lnTo>
                <a:lnTo>
                  <a:pt x="4453" y="11461"/>
                </a:lnTo>
                <a:lnTo>
                  <a:pt x="4550" y="11728"/>
                </a:lnTo>
                <a:lnTo>
                  <a:pt x="4696" y="11996"/>
                </a:lnTo>
                <a:lnTo>
                  <a:pt x="4842" y="12239"/>
                </a:lnTo>
                <a:lnTo>
                  <a:pt x="5013" y="12458"/>
                </a:lnTo>
                <a:lnTo>
                  <a:pt x="5207" y="12677"/>
                </a:lnTo>
                <a:lnTo>
                  <a:pt x="5426" y="12872"/>
                </a:lnTo>
                <a:lnTo>
                  <a:pt x="5670" y="13067"/>
                </a:lnTo>
                <a:lnTo>
                  <a:pt x="5913" y="13213"/>
                </a:lnTo>
                <a:lnTo>
                  <a:pt x="6181" y="13334"/>
                </a:lnTo>
                <a:lnTo>
                  <a:pt x="6473" y="13456"/>
                </a:lnTo>
                <a:lnTo>
                  <a:pt x="6740" y="13529"/>
                </a:lnTo>
                <a:lnTo>
                  <a:pt x="7032" y="13602"/>
                </a:lnTo>
                <a:lnTo>
                  <a:pt x="7324" y="13650"/>
                </a:lnTo>
                <a:lnTo>
                  <a:pt x="7933" y="13650"/>
                </a:lnTo>
                <a:lnTo>
                  <a:pt x="8225" y="13626"/>
                </a:lnTo>
                <a:lnTo>
                  <a:pt x="8541" y="13577"/>
                </a:lnTo>
                <a:lnTo>
                  <a:pt x="8833" y="13505"/>
                </a:lnTo>
                <a:lnTo>
                  <a:pt x="9125" y="13407"/>
                </a:lnTo>
                <a:lnTo>
                  <a:pt x="9393" y="13310"/>
                </a:lnTo>
                <a:lnTo>
                  <a:pt x="9660" y="13164"/>
                </a:lnTo>
                <a:lnTo>
                  <a:pt x="9903" y="12994"/>
                </a:lnTo>
                <a:lnTo>
                  <a:pt x="10147" y="12823"/>
                </a:lnTo>
                <a:lnTo>
                  <a:pt x="10390" y="12604"/>
                </a:lnTo>
                <a:lnTo>
                  <a:pt x="10585" y="12361"/>
                </a:lnTo>
                <a:lnTo>
                  <a:pt x="10779" y="12118"/>
                </a:lnTo>
                <a:lnTo>
                  <a:pt x="10925" y="11826"/>
                </a:lnTo>
                <a:lnTo>
                  <a:pt x="11071" y="11558"/>
                </a:lnTo>
                <a:lnTo>
                  <a:pt x="11193" y="11242"/>
                </a:lnTo>
                <a:lnTo>
                  <a:pt x="11266" y="10950"/>
                </a:lnTo>
                <a:lnTo>
                  <a:pt x="11339" y="10633"/>
                </a:lnTo>
                <a:lnTo>
                  <a:pt x="11388" y="10317"/>
                </a:lnTo>
                <a:lnTo>
                  <a:pt x="11388" y="9976"/>
                </a:lnTo>
                <a:lnTo>
                  <a:pt x="11363" y="9660"/>
                </a:lnTo>
                <a:lnTo>
                  <a:pt x="11315" y="9368"/>
                </a:lnTo>
                <a:lnTo>
                  <a:pt x="11242" y="9052"/>
                </a:lnTo>
                <a:lnTo>
                  <a:pt x="11120" y="8760"/>
                </a:lnTo>
                <a:lnTo>
                  <a:pt x="10974" y="8492"/>
                </a:lnTo>
                <a:lnTo>
                  <a:pt x="10147" y="9295"/>
                </a:lnTo>
                <a:lnTo>
                  <a:pt x="9733" y="9733"/>
                </a:lnTo>
                <a:lnTo>
                  <a:pt x="9636" y="9855"/>
                </a:lnTo>
                <a:lnTo>
                  <a:pt x="9636" y="9879"/>
                </a:lnTo>
                <a:lnTo>
                  <a:pt x="9636" y="10244"/>
                </a:lnTo>
                <a:lnTo>
                  <a:pt x="9587" y="10609"/>
                </a:lnTo>
                <a:lnTo>
                  <a:pt x="9539" y="10779"/>
                </a:lnTo>
                <a:lnTo>
                  <a:pt x="9466" y="10950"/>
                </a:lnTo>
                <a:lnTo>
                  <a:pt x="9393" y="11096"/>
                </a:lnTo>
                <a:lnTo>
                  <a:pt x="9295" y="11242"/>
                </a:lnTo>
                <a:lnTo>
                  <a:pt x="9149" y="11363"/>
                </a:lnTo>
                <a:lnTo>
                  <a:pt x="9003" y="11485"/>
                </a:lnTo>
                <a:lnTo>
                  <a:pt x="8882" y="11582"/>
                </a:lnTo>
                <a:lnTo>
                  <a:pt x="8736" y="11655"/>
                </a:lnTo>
                <a:lnTo>
                  <a:pt x="8590" y="11704"/>
                </a:lnTo>
                <a:lnTo>
                  <a:pt x="8444" y="11728"/>
                </a:lnTo>
                <a:lnTo>
                  <a:pt x="8127" y="11777"/>
                </a:lnTo>
                <a:lnTo>
                  <a:pt x="7811" y="11777"/>
                </a:lnTo>
                <a:lnTo>
                  <a:pt x="7470" y="11728"/>
                </a:lnTo>
                <a:lnTo>
                  <a:pt x="7178" y="11631"/>
                </a:lnTo>
                <a:lnTo>
                  <a:pt x="6886" y="11509"/>
                </a:lnTo>
                <a:lnTo>
                  <a:pt x="6643" y="11339"/>
                </a:lnTo>
                <a:lnTo>
                  <a:pt x="6521" y="11217"/>
                </a:lnTo>
                <a:lnTo>
                  <a:pt x="6400" y="11096"/>
                </a:lnTo>
                <a:lnTo>
                  <a:pt x="6327" y="10974"/>
                </a:lnTo>
                <a:lnTo>
                  <a:pt x="6254" y="10852"/>
                </a:lnTo>
                <a:lnTo>
                  <a:pt x="6132" y="10560"/>
                </a:lnTo>
                <a:lnTo>
                  <a:pt x="6059" y="10244"/>
                </a:lnTo>
                <a:lnTo>
                  <a:pt x="6059" y="9928"/>
                </a:lnTo>
                <a:lnTo>
                  <a:pt x="6083" y="9636"/>
                </a:lnTo>
                <a:lnTo>
                  <a:pt x="6181" y="9319"/>
                </a:lnTo>
                <a:lnTo>
                  <a:pt x="6302" y="9052"/>
                </a:lnTo>
                <a:lnTo>
                  <a:pt x="6400" y="8906"/>
                </a:lnTo>
                <a:lnTo>
                  <a:pt x="6497" y="8808"/>
                </a:lnTo>
                <a:lnTo>
                  <a:pt x="6594" y="8687"/>
                </a:lnTo>
                <a:lnTo>
                  <a:pt x="6716" y="8614"/>
                </a:lnTo>
                <a:lnTo>
                  <a:pt x="6984" y="8468"/>
                </a:lnTo>
                <a:lnTo>
                  <a:pt x="7276" y="8370"/>
                </a:lnTo>
                <a:lnTo>
                  <a:pt x="7495" y="8322"/>
                </a:lnTo>
                <a:lnTo>
                  <a:pt x="7689" y="8322"/>
                </a:lnTo>
                <a:lnTo>
                  <a:pt x="8054" y="8370"/>
                </a:lnTo>
                <a:lnTo>
                  <a:pt x="8200" y="8200"/>
                </a:lnTo>
                <a:lnTo>
                  <a:pt x="8565" y="7811"/>
                </a:lnTo>
                <a:lnTo>
                  <a:pt x="8955" y="7421"/>
                </a:lnTo>
                <a:lnTo>
                  <a:pt x="9344" y="7032"/>
                </a:lnTo>
                <a:lnTo>
                  <a:pt x="9295" y="6983"/>
                </a:lnTo>
                <a:lnTo>
                  <a:pt x="9247" y="6959"/>
                </a:lnTo>
                <a:lnTo>
                  <a:pt x="8906" y="6862"/>
                </a:lnTo>
                <a:lnTo>
                  <a:pt x="8565" y="6764"/>
                </a:lnTo>
                <a:lnTo>
                  <a:pt x="8225" y="6716"/>
                </a:lnTo>
                <a:lnTo>
                  <a:pt x="7884" y="6691"/>
                </a:lnTo>
                <a:close/>
                <a:moveTo>
                  <a:pt x="13407" y="15621"/>
                </a:moveTo>
                <a:lnTo>
                  <a:pt x="13505" y="15694"/>
                </a:lnTo>
                <a:lnTo>
                  <a:pt x="13310" y="15865"/>
                </a:lnTo>
                <a:lnTo>
                  <a:pt x="13213" y="15962"/>
                </a:lnTo>
                <a:lnTo>
                  <a:pt x="13115" y="16059"/>
                </a:lnTo>
                <a:lnTo>
                  <a:pt x="12969" y="16278"/>
                </a:lnTo>
                <a:lnTo>
                  <a:pt x="12969" y="16303"/>
                </a:lnTo>
                <a:lnTo>
                  <a:pt x="12969" y="16351"/>
                </a:lnTo>
                <a:lnTo>
                  <a:pt x="12994" y="16400"/>
                </a:lnTo>
                <a:lnTo>
                  <a:pt x="13067" y="16424"/>
                </a:lnTo>
                <a:lnTo>
                  <a:pt x="13115" y="16424"/>
                </a:lnTo>
                <a:lnTo>
                  <a:pt x="13140" y="16400"/>
                </a:lnTo>
                <a:lnTo>
                  <a:pt x="13237" y="16327"/>
                </a:lnTo>
                <a:lnTo>
                  <a:pt x="13334" y="16254"/>
                </a:lnTo>
                <a:lnTo>
                  <a:pt x="13553" y="16132"/>
                </a:lnTo>
                <a:lnTo>
                  <a:pt x="13699" y="16035"/>
                </a:lnTo>
                <a:lnTo>
                  <a:pt x="13845" y="15938"/>
                </a:lnTo>
                <a:lnTo>
                  <a:pt x="13918" y="15986"/>
                </a:lnTo>
                <a:lnTo>
                  <a:pt x="13772" y="16132"/>
                </a:lnTo>
                <a:lnTo>
                  <a:pt x="13651" y="16254"/>
                </a:lnTo>
                <a:lnTo>
                  <a:pt x="13553" y="16351"/>
                </a:lnTo>
                <a:lnTo>
                  <a:pt x="13456" y="16497"/>
                </a:lnTo>
                <a:lnTo>
                  <a:pt x="13407" y="16570"/>
                </a:lnTo>
                <a:lnTo>
                  <a:pt x="13383" y="16643"/>
                </a:lnTo>
                <a:lnTo>
                  <a:pt x="13383" y="16692"/>
                </a:lnTo>
                <a:lnTo>
                  <a:pt x="13432" y="16741"/>
                </a:lnTo>
                <a:lnTo>
                  <a:pt x="13553" y="16741"/>
                </a:lnTo>
                <a:lnTo>
                  <a:pt x="13675" y="16668"/>
                </a:lnTo>
                <a:lnTo>
                  <a:pt x="13870" y="16497"/>
                </a:lnTo>
                <a:lnTo>
                  <a:pt x="14137" y="16278"/>
                </a:lnTo>
                <a:lnTo>
                  <a:pt x="14186" y="16230"/>
                </a:lnTo>
                <a:lnTo>
                  <a:pt x="14283" y="16351"/>
                </a:lnTo>
                <a:lnTo>
                  <a:pt x="13967" y="16643"/>
                </a:lnTo>
                <a:lnTo>
                  <a:pt x="13821" y="16862"/>
                </a:lnTo>
                <a:lnTo>
                  <a:pt x="13675" y="17057"/>
                </a:lnTo>
                <a:lnTo>
                  <a:pt x="13675" y="17106"/>
                </a:lnTo>
                <a:lnTo>
                  <a:pt x="13724" y="17106"/>
                </a:lnTo>
                <a:lnTo>
                  <a:pt x="13967" y="16984"/>
                </a:lnTo>
                <a:lnTo>
                  <a:pt x="14210" y="16887"/>
                </a:lnTo>
                <a:lnTo>
                  <a:pt x="14381" y="16789"/>
                </a:lnTo>
                <a:lnTo>
                  <a:pt x="14527" y="16668"/>
                </a:lnTo>
                <a:lnTo>
                  <a:pt x="14600" y="16765"/>
                </a:lnTo>
                <a:lnTo>
                  <a:pt x="14575" y="16789"/>
                </a:lnTo>
                <a:lnTo>
                  <a:pt x="14259" y="17033"/>
                </a:lnTo>
                <a:lnTo>
                  <a:pt x="14113" y="17154"/>
                </a:lnTo>
                <a:lnTo>
                  <a:pt x="13991" y="17300"/>
                </a:lnTo>
                <a:lnTo>
                  <a:pt x="13991" y="17349"/>
                </a:lnTo>
                <a:lnTo>
                  <a:pt x="14016" y="17349"/>
                </a:lnTo>
                <a:lnTo>
                  <a:pt x="14210" y="17300"/>
                </a:lnTo>
                <a:lnTo>
                  <a:pt x="14356" y="17252"/>
                </a:lnTo>
                <a:lnTo>
                  <a:pt x="14551" y="17154"/>
                </a:lnTo>
                <a:lnTo>
                  <a:pt x="14721" y="17057"/>
                </a:lnTo>
                <a:lnTo>
                  <a:pt x="14746" y="17203"/>
                </a:lnTo>
                <a:lnTo>
                  <a:pt x="14624" y="17252"/>
                </a:lnTo>
                <a:lnTo>
                  <a:pt x="14478" y="17300"/>
                </a:lnTo>
                <a:lnTo>
                  <a:pt x="14332" y="17373"/>
                </a:lnTo>
                <a:lnTo>
                  <a:pt x="14259" y="17422"/>
                </a:lnTo>
                <a:lnTo>
                  <a:pt x="14186" y="17471"/>
                </a:lnTo>
                <a:lnTo>
                  <a:pt x="14137" y="17544"/>
                </a:lnTo>
                <a:lnTo>
                  <a:pt x="14162" y="17641"/>
                </a:lnTo>
                <a:lnTo>
                  <a:pt x="14210" y="17690"/>
                </a:lnTo>
                <a:lnTo>
                  <a:pt x="14283" y="17714"/>
                </a:lnTo>
                <a:lnTo>
                  <a:pt x="14429" y="17714"/>
                </a:lnTo>
                <a:lnTo>
                  <a:pt x="14575" y="17665"/>
                </a:lnTo>
                <a:lnTo>
                  <a:pt x="14697" y="17617"/>
                </a:lnTo>
                <a:lnTo>
                  <a:pt x="14697" y="17641"/>
                </a:lnTo>
                <a:lnTo>
                  <a:pt x="14600" y="17738"/>
                </a:lnTo>
                <a:lnTo>
                  <a:pt x="14502" y="17811"/>
                </a:lnTo>
                <a:lnTo>
                  <a:pt x="14405" y="17860"/>
                </a:lnTo>
                <a:lnTo>
                  <a:pt x="14283" y="17884"/>
                </a:lnTo>
                <a:lnTo>
                  <a:pt x="14162" y="17909"/>
                </a:lnTo>
                <a:lnTo>
                  <a:pt x="14040" y="17884"/>
                </a:lnTo>
                <a:lnTo>
                  <a:pt x="13772" y="17836"/>
                </a:lnTo>
                <a:lnTo>
                  <a:pt x="13529" y="17738"/>
                </a:lnTo>
                <a:lnTo>
                  <a:pt x="13261" y="17592"/>
                </a:lnTo>
                <a:lnTo>
                  <a:pt x="13067" y="17471"/>
                </a:lnTo>
                <a:lnTo>
                  <a:pt x="12896" y="17349"/>
                </a:lnTo>
                <a:lnTo>
                  <a:pt x="12726" y="17179"/>
                </a:lnTo>
                <a:lnTo>
                  <a:pt x="12556" y="16984"/>
                </a:lnTo>
                <a:lnTo>
                  <a:pt x="12337" y="16765"/>
                </a:lnTo>
                <a:lnTo>
                  <a:pt x="12239" y="16692"/>
                </a:lnTo>
                <a:lnTo>
                  <a:pt x="12118" y="16668"/>
                </a:lnTo>
                <a:lnTo>
                  <a:pt x="12458" y="16424"/>
                </a:lnTo>
                <a:lnTo>
                  <a:pt x="12799" y="16181"/>
                </a:lnTo>
                <a:lnTo>
                  <a:pt x="13115" y="15913"/>
                </a:lnTo>
                <a:lnTo>
                  <a:pt x="13407" y="15621"/>
                </a:lnTo>
                <a:close/>
                <a:moveTo>
                  <a:pt x="2287" y="15548"/>
                </a:moveTo>
                <a:lnTo>
                  <a:pt x="2579" y="15840"/>
                </a:lnTo>
                <a:lnTo>
                  <a:pt x="2871" y="16084"/>
                </a:lnTo>
                <a:lnTo>
                  <a:pt x="3188" y="16351"/>
                </a:lnTo>
                <a:lnTo>
                  <a:pt x="3504" y="16570"/>
                </a:lnTo>
                <a:lnTo>
                  <a:pt x="3382" y="16765"/>
                </a:lnTo>
                <a:lnTo>
                  <a:pt x="3358" y="16741"/>
                </a:lnTo>
                <a:lnTo>
                  <a:pt x="3309" y="16668"/>
                </a:lnTo>
                <a:lnTo>
                  <a:pt x="3261" y="16619"/>
                </a:lnTo>
                <a:lnTo>
                  <a:pt x="3115" y="16522"/>
                </a:lnTo>
                <a:lnTo>
                  <a:pt x="2944" y="16449"/>
                </a:lnTo>
                <a:lnTo>
                  <a:pt x="2823" y="16351"/>
                </a:lnTo>
                <a:lnTo>
                  <a:pt x="2774" y="16351"/>
                </a:lnTo>
                <a:lnTo>
                  <a:pt x="2774" y="16376"/>
                </a:lnTo>
                <a:lnTo>
                  <a:pt x="2823" y="16522"/>
                </a:lnTo>
                <a:lnTo>
                  <a:pt x="2944" y="16668"/>
                </a:lnTo>
                <a:lnTo>
                  <a:pt x="2969" y="16692"/>
                </a:lnTo>
                <a:lnTo>
                  <a:pt x="2725" y="16546"/>
                </a:lnTo>
                <a:lnTo>
                  <a:pt x="2604" y="16497"/>
                </a:lnTo>
                <a:lnTo>
                  <a:pt x="2458" y="16473"/>
                </a:lnTo>
                <a:lnTo>
                  <a:pt x="2433" y="16473"/>
                </a:lnTo>
                <a:lnTo>
                  <a:pt x="2433" y="16522"/>
                </a:lnTo>
                <a:lnTo>
                  <a:pt x="2482" y="16619"/>
                </a:lnTo>
                <a:lnTo>
                  <a:pt x="2555" y="16692"/>
                </a:lnTo>
                <a:lnTo>
                  <a:pt x="2725" y="16862"/>
                </a:lnTo>
                <a:lnTo>
                  <a:pt x="2896" y="17008"/>
                </a:lnTo>
                <a:lnTo>
                  <a:pt x="3090" y="17130"/>
                </a:lnTo>
                <a:lnTo>
                  <a:pt x="2920" y="17300"/>
                </a:lnTo>
                <a:lnTo>
                  <a:pt x="2871" y="17276"/>
                </a:lnTo>
                <a:lnTo>
                  <a:pt x="2774" y="17203"/>
                </a:lnTo>
                <a:lnTo>
                  <a:pt x="2701" y="17106"/>
                </a:lnTo>
                <a:lnTo>
                  <a:pt x="2604" y="17008"/>
                </a:lnTo>
                <a:lnTo>
                  <a:pt x="2506" y="16935"/>
                </a:lnTo>
                <a:lnTo>
                  <a:pt x="2385" y="16887"/>
                </a:lnTo>
                <a:lnTo>
                  <a:pt x="2336" y="16862"/>
                </a:lnTo>
                <a:lnTo>
                  <a:pt x="2263" y="16887"/>
                </a:lnTo>
                <a:lnTo>
                  <a:pt x="2239" y="16911"/>
                </a:lnTo>
                <a:lnTo>
                  <a:pt x="2239" y="16960"/>
                </a:lnTo>
                <a:lnTo>
                  <a:pt x="2287" y="17057"/>
                </a:lnTo>
                <a:lnTo>
                  <a:pt x="2336" y="17179"/>
                </a:lnTo>
                <a:lnTo>
                  <a:pt x="2433" y="17300"/>
                </a:lnTo>
                <a:lnTo>
                  <a:pt x="2506" y="17422"/>
                </a:lnTo>
                <a:lnTo>
                  <a:pt x="2652" y="17544"/>
                </a:lnTo>
                <a:lnTo>
                  <a:pt x="2531" y="17617"/>
                </a:lnTo>
                <a:lnTo>
                  <a:pt x="2336" y="17519"/>
                </a:lnTo>
                <a:lnTo>
                  <a:pt x="2166" y="17398"/>
                </a:lnTo>
                <a:lnTo>
                  <a:pt x="2068" y="17325"/>
                </a:lnTo>
                <a:lnTo>
                  <a:pt x="1995" y="17300"/>
                </a:lnTo>
                <a:lnTo>
                  <a:pt x="1898" y="17252"/>
                </a:lnTo>
                <a:lnTo>
                  <a:pt x="1777" y="17227"/>
                </a:lnTo>
                <a:lnTo>
                  <a:pt x="1752" y="17252"/>
                </a:lnTo>
                <a:lnTo>
                  <a:pt x="1728" y="17276"/>
                </a:lnTo>
                <a:lnTo>
                  <a:pt x="1777" y="17398"/>
                </a:lnTo>
                <a:lnTo>
                  <a:pt x="1825" y="17519"/>
                </a:lnTo>
                <a:lnTo>
                  <a:pt x="1898" y="17641"/>
                </a:lnTo>
                <a:lnTo>
                  <a:pt x="1995" y="17738"/>
                </a:lnTo>
                <a:lnTo>
                  <a:pt x="2117" y="17860"/>
                </a:lnTo>
                <a:lnTo>
                  <a:pt x="1874" y="17763"/>
                </a:lnTo>
                <a:lnTo>
                  <a:pt x="1679" y="17665"/>
                </a:lnTo>
                <a:lnTo>
                  <a:pt x="1582" y="17617"/>
                </a:lnTo>
                <a:lnTo>
                  <a:pt x="1485" y="17592"/>
                </a:lnTo>
                <a:lnTo>
                  <a:pt x="1436" y="17592"/>
                </a:lnTo>
                <a:lnTo>
                  <a:pt x="1363" y="17641"/>
                </a:lnTo>
                <a:lnTo>
                  <a:pt x="1339" y="17690"/>
                </a:lnTo>
                <a:lnTo>
                  <a:pt x="1339" y="17738"/>
                </a:lnTo>
                <a:lnTo>
                  <a:pt x="1412" y="17860"/>
                </a:lnTo>
                <a:lnTo>
                  <a:pt x="1509" y="17957"/>
                </a:lnTo>
                <a:lnTo>
                  <a:pt x="1363" y="17909"/>
                </a:lnTo>
                <a:lnTo>
                  <a:pt x="1266" y="17836"/>
                </a:lnTo>
                <a:lnTo>
                  <a:pt x="1168" y="17738"/>
                </a:lnTo>
                <a:lnTo>
                  <a:pt x="1095" y="17592"/>
                </a:lnTo>
                <a:lnTo>
                  <a:pt x="1071" y="17422"/>
                </a:lnTo>
                <a:lnTo>
                  <a:pt x="1095" y="17227"/>
                </a:lnTo>
                <a:lnTo>
                  <a:pt x="1144" y="17057"/>
                </a:lnTo>
                <a:lnTo>
                  <a:pt x="1217" y="16887"/>
                </a:lnTo>
                <a:lnTo>
                  <a:pt x="1436" y="16522"/>
                </a:lnTo>
                <a:lnTo>
                  <a:pt x="1631" y="16254"/>
                </a:lnTo>
                <a:lnTo>
                  <a:pt x="1777" y="16059"/>
                </a:lnTo>
                <a:lnTo>
                  <a:pt x="1947" y="15889"/>
                </a:lnTo>
                <a:lnTo>
                  <a:pt x="2117" y="15719"/>
                </a:lnTo>
                <a:lnTo>
                  <a:pt x="2287" y="15548"/>
                </a:lnTo>
                <a:close/>
                <a:moveTo>
                  <a:pt x="7689" y="2336"/>
                </a:moveTo>
                <a:lnTo>
                  <a:pt x="7203" y="2360"/>
                </a:lnTo>
                <a:lnTo>
                  <a:pt x="6716" y="2409"/>
                </a:lnTo>
                <a:lnTo>
                  <a:pt x="6205" y="2482"/>
                </a:lnTo>
                <a:lnTo>
                  <a:pt x="5718" y="2604"/>
                </a:lnTo>
                <a:lnTo>
                  <a:pt x="5256" y="2725"/>
                </a:lnTo>
                <a:lnTo>
                  <a:pt x="4794" y="2896"/>
                </a:lnTo>
                <a:lnTo>
                  <a:pt x="4404" y="3066"/>
                </a:lnTo>
                <a:lnTo>
                  <a:pt x="4015" y="3261"/>
                </a:lnTo>
                <a:lnTo>
                  <a:pt x="3626" y="3480"/>
                </a:lnTo>
                <a:lnTo>
                  <a:pt x="3261" y="3723"/>
                </a:lnTo>
                <a:lnTo>
                  <a:pt x="2896" y="3966"/>
                </a:lnTo>
                <a:lnTo>
                  <a:pt x="2555" y="4258"/>
                </a:lnTo>
                <a:lnTo>
                  <a:pt x="2214" y="4526"/>
                </a:lnTo>
                <a:lnTo>
                  <a:pt x="1923" y="4842"/>
                </a:lnTo>
                <a:lnTo>
                  <a:pt x="1655" y="5134"/>
                </a:lnTo>
                <a:lnTo>
                  <a:pt x="1412" y="5451"/>
                </a:lnTo>
                <a:lnTo>
                  <a:pt x="1217" y="5791"/>
                </a:lnTo>
                <a:lnTo>
                  <a:pt x="1071" y="6156"/>
                </a:lnTo>
                <a:lnTo>
                  <a:pt x="657" y="7105"/>
                </a:lnTo>
                <a:lnTo>
                  <a:pt x="463" y="7592"/>
                </a:lnTo>
                <a:lnTo>
                  <a:pt x="292" y="8078"/>
                </a:lnTo>
                <a:lnTo>
                  <a:pt x="171" y="8565"/>
                </a:lnTo>
                <a:lnTo>
                  <a:pt x="73" y="9052"/>
                </a:lnTo>
                <a:lnTo>
                  <a:pt x="25" y="9563"/>
                </a:lnTo>
                <a:lnTo>
                  <a:pt x="0" y="10074"/>
                </a:lnTo>
                <a:lnTo>
                  <a:pt x="25" y="10585"/>
                </a:lnTo>
                <a:lnTo>
                  <a:pt x="49" y="11096"/>
                </a:lnTo>
                <a:lnTo>
                  <a:pt x="122" y="11607"/>
                </a:lnTo>
                <a:lnTo>
                  <a:pt x="195" y="12093"/>
                </a:lnTo>
                <a:lnTo>
                  <a:pt x="268" y="12531"/>
                </a:lnTo>
                <a:lnTo>
                  <a:pt x="414" y="12945"/>
                </a:lnTo>
                <a:lnTo>
                  <a:pt x="584" y="13359"/>
                </a:lnTo>
                <a:lnTo>
                  <a:pt x="779" y="13723"/>
                </a:lnTo>
                <a:lnTo>
                  <a:pt x="1022" y="14088"/>
                </a:lnTo>
                <a:lnTo>
                  <a:pt x="1290" y="14453"/>
                </a:lnTo>
                <a:lnTo>
                  <a:pt x="1558" y="14794"/>
                </a:lnTo>
                <a:lnTo>
                  <a:pt x="1850" y="15135"/>
                </a:lnTo>
                <a:lnTo>
                  <a:pt x="1995" y="15281"/>
                </a:lnTo>
                <a:lnTo>
                  <a:pt x="1850" y="15378"/>
                </a:lnTo>
                <a:lnTo>
                  <a:pt x="1704" y="15500"/>
                </a:lnTo>
                <a:lnTo>
                  <a:pt x="1582" y="15621"/>
                </a:lnTo>
                <a:lnTo>
                  <a:pt x="1460" y="15767"/>
                </a:lnTo>
                <a:lnTo>
                  <a:pt x="1217" y="16084"/>
                </a:lnTo>
                <a:lnTo>
                  <a:pt x="1047" y="16351"/>
                </a:lnTo>
                <a:lnTo>
                  <a:pt x="925" y="16546"/>
                </a:lnTo>
                <a:lnTo>
                  <a:pt x="828" y="16741"/>
                </a:lnTo>
                <a:lnTo>
                  <a:pt x="730" y="16960"/>
                </a:lnTo>
                <a:lnTo>
                  <a:pt x="682" y="17179"/>
                </a:lnTo>
                <a:lnTo>
                  <a:pt x="633" y="17398"/>
                </a:lnTo>
                <a:lnTo>
                  <a:pt x="657" y="17617"/>
                </a:lnTo>
                <a:lnTo>
                  <a:pt x="706" y="17836"/>
                </a:lnTo>
                <a:lnTo>
                  <a:pt x="828" y="18055"/>
                </a:lnTo>
                <a:lnTo>
                  <a:pt x="901" y="18152"/>
                </a:lnTo>
                <a:lnTo>
                  <a:pt x="974" y="18225"/>
                </a:lnTo>
                <a:lnTo>
                  <a:pt x="1144" y="18322"/>
                </a:lnTo>
                <a:lnTo>
                  <a:pt x="1339" y="18395"/>
                </a:lnTo>
                <a:lnTo>
                  <a:pt x="1558" y="18420"/>
                </a:lnTo>
                <a:lnTo>
                  <a:pt x="1777" y="18420"/>
                </a:lnTo>
                <a:lnTo>
                  <a:pt x="1995" y="18371"/>
                </a:lnTo>
                <a:lnTo>
                  <a:pt x="2190" y="18322"/>
                </a:lnTo>
                <a:lnTo>
                  <a:pt x="2385" y="18249"/>
                </a:lnTo>
                <a:lnTo>
                  <a:pt x="2604" y="18128"/>
                </a:lnTo>
                <a:lnTo>
                  <a:pt x="2823" y="18006"/>
                </a:lnTo>
                <a:lnTo>
                  <a:pt x="3042" y="17836"/>
                </a:lnTo>
                <a:lnTo>
                  <a:pt x="3236" y="17665"/>
                </a:lnTo>
                <a:lnTo>
                  <a:pt x="3431" y="17471"/>
                </a:lnTo>
                <a:lnTo>
                  <a:pt x="3601" y="17276"/>
                </a:lnTo>
                <a:lnTo>
                  <a:pt x="3893" y="16838"/>
                </a:lnTo>
                <a:lnTo>
                  <a:pt x="4258" y="17081"/>
                </a:lnTo>
                <a:lnTo>
                  <a:pt x="4648" y="17276"/>
                </a:lnTo>
                <a:lnTo>
                  <a:pt x="4867" y="17398"/>
                </a:lnTo>
                <a:lnTo>
                  <a:pt x="5110" y="17495"/>
                </a:lnTo>
                <a:lnTo>
                  <a:pt x="5353" y="17568"/>
                </a:lnTo>
                <a:lnTo>
                  <a:pt x="5597" y="17641"/>
                </a:lnTo>
                <a:lnTo>
                  <a:pt x="6083" y="17738"/>
                </a:lnTo>
                <a:lnTo>
                  <a:pt x="6594" y="17811"/>
                </a:lnTo>
                <a:lnTo>
                  <a:pt x="7057" y="17884"/>
                </a:lnTo>
                <a:lnTo>
                  <a:pt x="7519" y="17909"/>
                </a:lnTo>
                <a:lnTo>
                  <a:pt x="8006" y="17909"/>
                </a:lnTo>
                <a:lnTo>
                  <a:pt x="8492" y="17860"/>
                </a:lnTo>
                <a:lnTo>
                  <a:pt x="8541" y="17884"/>
                </a:lnTo>
                <a:lnTo>
                  <a:pt x="8590" y="17860"/>
                </a:lnTo>
                <a:lnTo>
                  <a:pt x="8736" y="17811"/>
                </a:lnTo>
                <a:lnTo>
                  <a:pt x="8906" y="17787"/>
                </a:lnTo>
                <a:lnTo>
                  <a:pt x="9222" y="17738"/>
                </a:lnTo>
                <a:lnTo>
                  <a:pt x="9514" y="17690"/>
                </a:lnTo>
                <a:lnTo>
                  <a:pt x="9782" y="17592"/>
                </a:lnTo>
                <a:lnTo>
                  <a:pt x="10317" y="17398"/>
                </a:lnTo>
                <a:lnTo>
                  <a:pt x="11120" y="17130"/>
                </a:lnTo>
                <a:lnTo>
                  <a:pt x="11509" y="16984"/>
                </a:lnTo>
                <a:lnTo>
                  <a:pt x="11899" y="16789"/>
                </a:lnTo>
                <a:lnTo>
                  <a:pt x="11899" y="16814"/>
                </a:lnTo>
                <a:lnTo>
                  <a:pt x="11996" y="17033"/>
                </a:lnTo>
                <a:lnTo>
                  <a:pt x="12118" y="17227"/>
                </a:lnTo>
                <a:lnTo>
                  <a:pt x="12288" y="17446"/>
                </a:lnTo>
                <a:lnTo>
                  <a:pt x="12483" y="17641"/>
                </a:lnTo>
                <a:lnTo>
                  <a:pt x="12702" y="17811"/>
                </a:lnTo>
                <a:lnTo>
                  <a:pt x="12921" y="17957"/>
                </a:lnTo>
                <a:lnTo>
                  <a:pt x="13115" y="18079"/>
                </a:lnTo>
                <a:lnTo>
                  <a:pt x="13334" y="18176"/>
                </a:lnTo>
                <a:lnTo>
                  <a:pt x="13529" y="18249"/>
                </a:lnTo>
                <a:lnTo>
                  <a:pt x="13748" y="18298"/>
                </a:lnTo>
                <a:lnTo>
                  <a:pt x="13991" y="18347"/>
                </a:lnTo>
                <a:lnTo>
                  <a:pt x="14259" y="18347"/>
                </a:lnTo>
                <a:lnTo>
                  <a:pt x="14478" y="18322"/>
                </a:lnTo>
                <a:lnTo>
                  <a:pt x="14721" y="18249"/>
                </a:lnTo>
                <a:lnTo>
                  <a:pt x="14819" y="18176"/>
                </a:lnTo>
                <a:lnTo>
                  <a:pt x="14892" y="18103"/>
                </a:lnTo>
                <a:lnTo>
                  <a:pt x="14989" y="18030"/>
                </a:lnTo>
                <a:lnTo>
                  <a:pt x="15038" y="17933"/>
                </a:lnTo>
                <a:lnTo>
                  <a:pt x="15135" y="17763"/>
                </a:lnTo>
                <a:lnTo>
                  <a:pt x="15159" y="17568"/>
                </a:lnTo>
                <a:lnTo>
                  <a:pt x="15184" y="17373"/>
                </a:lnTo>
                <a:lnTo>
                  <a:pt x="15159" y="17203"/>
                </a:lnTo>
                <a:lnTo>
                  <a:pt x="15111" y="17008"/>
                </a:lnTo>
                <a:lnTo>
                  <a:pt x="15062" y="16838"/>
                </a:lnTo>
                <a:lnTo>
                  <a:pt x="14965" y="16643"/>
                </a:lnTo>
                <a:lnTo>
                  <a:pt x="14867" y="16473"/>
                </a:lnTo>
                <a:lnTo>
                  <a:pt x="14600" y="16132"/>
                </a:lnTo>
                <a:lnTo>
                  <a:pt x="14308" y="15792"/>
                </a:lnTo>
                <a:lnTo>
                  <a:pt x="13991" y="15524"/>
                </a:lnTo>
                <a:lnTo>
                  <a:pt x="13675" y="15281"/>
                </a:lnTo>
                <a:lnTo>
                  <a:pt x="13967" y="14916"/>
                </a:lnTo>
                <a:lnTo>
                  <a:pt x="14235" y="14551"/>
                </a:lnTo>
                <a:lnTo>
                  <a:pt x="14478" y="14137"/>
                </a:lnTo>
                <a:lnTo>
                  <a:pt x="14673" y="13748"/>
                </a:lnTo>
                <a:lnTo>
                  <a:pt x="14916" y="13237"/>
                </a:lnTo>
                <a:lnTo>
                  <a:pt x="15111" y="12677"/>
                </a:lnTo>
                <a:lnTo>
                  <a:pt x="15257" y="12118"/>
                </a:lnTo>
                <a:lnTo>
                  <a:pt x="15378" y="11534"/>
                </a:lnTo>
                <a:lnTo>
                  <a:pt x="15476" y="10950"/>
                </a:lnTo>
                <a:lnTo>
                  <a:pt x="15524" y="10366"/>
                </a:lnTo>
                <a:lnTo>
                  <a:pt x="15549" y="9782"/>
                </a:lnTo>
                <a:lnTo>
                  <a:pt x="15549" y="9222"/>
                </a:lnTo>
                <a:lnTo>
                  <a:pt x="15524" y="8979"/>
                </a:lnTo>
                <a:lnTo>
                  <a:pt x="15476" y="8735"/>
                </a:lnTo>
                <a:lnTo>
                  <a:pt x="15354" y="8249"/>
                </a:lnTo>
                <a:lnTo>
                  <a:pt x="15208" y="7786"/>
                </a:lnTo>
                <a:lnTo>
                  <a:pt x="15038" y="7348"/>
                </a:lnTo>
                <a:lnTo>
                  <a:pt x="14867" y="6910"/>
                </a:lnTo>
                <a:lnTo>
                  <a:pt x="14794" y="6691"/>
                </a:lnTo>
                <a:lnTo>
                  <a:pt x="14697" y="6472"/>
                </a:lnTo>
                <a:lnTo>
                  <a:pt x="14575" y="6278"/>
                </a:lnTo>
                <a:lnTo>
                  <a:pt x="14429" y="6107"/>
                </a:lnTo>
                <a:lnTo>
                  <a:pt x="14381" y="6107"/>
                </a:lnTo>
                <a:lnTo>
                  <a:pt x="13991" y="6034"/>
                </a:lnTo>
                <a:lnTo>
                  <a:pt x="13578" y="5961"/>
                </a:lnTo>
                <a:lnTo>
                  <a:pt x="13042" y="6521"/>
                </a:lnTo>
                <a:lnTo>
                  <a:pt x="12458" y="7105"/>
                </a:lnTo>
                <a:lnTo>
                  <a:pt x="12580" y="7202"/>
                </a:lnTo>
                <a:lnTo>
                  <a:pt x="12702" y="7324"/>
                </a:lnTo>
                <a:lnTo>
                  <a:pt x="12799" y="7470"/>
                </a:lnTo>
                <a:lnTo>
                  <a:pt x="12872" y="7616"/>
                </a:lnTo>
                <a:lnTo>
                  <a:pt x="13018" y="7957"/>
                </a:lnTo>
                <a:lnTo>
                  <a:pt x="13140" y="8249"/>
                </a:lnTo>
                <a:lnTo>
                  <a:pt x="13213" y="8468"/>
                </a:lnTo>
                <a:lnTo>
                  <a:pt x="13286" y="8687"/>
                </a:lnTo>
                <a:lnTo>
                  <a:pt x="13383" y="9173"/>
                </a:lnTo>
                <a:lnTo>
                  <a:pt x="13407" y="9684"/>
                </a:lnTo>
                <a:lnTo>
                  <a:pt x="13407" y="10147"/>
                </a:lnTo>
                <a:lnTo>
                  <a:pt x="13383" y="10585"/>
                </a:lnTo>
                <a:lnTo>
                  <a:pt x="13310" y="11023"/>
                </a:lnTo>
                <a:lnTo>
                  <a:pt x="13188" y="11436"/>
                </a:lnTo>
                <a:lnTo>
                  <a:pt x="13042" y="11850"/>
                </a:lnTo>
                <a:lnTo>
                  <a:pt x="12872" y="12264"/>
                </a:lnTo>
                <a:lnTo>
                  <a:pt x="12677" y="12653"/>
                </a:lnTo>
                <a:lnTo>
                  <a:pt x="12458" y="13018"/>
                </a:lnTo>
                <a:lnTo>
                  <a:pt x="12239" y="13383"/>
                </a:lnTo>
                <a:lnTo>
                  <a:pt x="11923" y="13748"/>
                </a:lnTo>
                <a:lnTo>
                  <a:pt x="11582" y="14088"/>
                </a:lnTo>
                <a:lnTo>
                  <a:pt x="11217" y="14380"/>
                </a:lnTo>
                <a:lnTo>
                  <a:pt x="10828" y="14648"/>
                </a:lnTo>
                <a:lnTo>
                  <a:pt x="10414" y="14867"/>
                </a:lnTo>
                <a:lnTo>
                  <a:pt x="9976" y="15062"/>
                </a:lnTo>
                <a:lnTo>
                  <a:pt x="9539" y="15256"/>
                </a:lnTo>
                <a:lnTo>
                  <a:pt x="9101" y="15427"/>
                </a:lnTo>
                <a:lnTo>
                  <a:pt x="8809" y="15524"/>
                </a:lnTo>
                <a:lnTo>
                  <a:pt x="8517" y="15597"/>
                </a:lnTo>
                <a:lnTo>
                  <a:pt x="8225" y="15646"/>
                </a:lnTo>
                <a:lnTo>
                  <a:pt x="7957" y="15670"/>
                </a:lnTo>
                <a:lnTo>
                  <a:pt x="7397" y="15670"/>
                </a:lnTo>
                <a:lnTo>
                  <a:pt x="7130" y="15646"/>
                </a:lnTo>
                <a:lnTo>
                  <a:pt x="6862" y="15597"/>
                </a:lnTo>
                <a:lnTo>
                  <a:pt x="6594" y="15548"/>
                </a:lnTo>
                <a:lnTo>
                  <a:pt x="6327" y="15475"/>
                </a:lnTo>
                <a:lnTo>
                  <a:pt x="5816" y="15281"/>
                </a:lnTo>
                <a:lnTo>
                  <a:pt x="5280" y="15062"/>
                </a:lnTo>
                <a:lnTo>
                  <a:pt x="4769" y="14770"/>
                </a:lnTo>
                <a:lnTo>
                  <a:pt x="4015" y="14307"/>
                </a:lnTo>
                <a:lnTo>
                  <a:pt x="3918" y="14259"/>
                </a:lnTo>
                <a:lnTo>
                  <a:pt x="3820" y="14161"/>
                </a:lnTo>
                <a:lnTo>
                  <a:pt x="3674" y="13991"/>
                </a:lnTo>
                <a:lnTo>
                  <a:pt x="3382" y="13602"/>
                </a:lnTo>
                <a:lnTo>
                  <a:pt x="3066" y="13164"/>
                </a:lnTo>
                <a:lnTo>
                  <a:pt x="2774" y="12726"/>
                </a:lnTo>
                <a:lnTo>
                  <a:pt x="2652" y="12483"/>
                </a:lnTo>
                <a:lnTo>
                  <a:pt x="2555" y="12239"/>
                </a:lnTo>
                <a:lnTo>
                  <a:pt x="2458" y="11972"/>
                </a:lnTo>
                <a:lnTo>
                  <a:pt x="2360" y="11728"/>
                </a:lnTo>
                <a:lnTo>
                  <a:pt x="2263" y="11242"/>
                </a:lnTo>
                <a:lnTo>
                  <a:pt x="2214" y="10731"/>
                </a:lnTo>
                <a:lnTo>
                  <a:pt x="2214" y="10220"/>
                </a:lnTo>
                <a:lnTo>
                  <a:pt x="2239" y="9684"/>
                </a:lnTo>
                <a:lnTo>
                  <a:pt x="2336" y="9149"/>
                </a:lnTo>
                <a:lnTo>
                  <a:pt x="2433" y="8662"/>
                </a:lnTo>
                <a:lnTo>
                  <a:pt x="2604" y="8151"/>
                </a:lnTo>
                <a:lnTo>
                  <a:pt x="2774" y="7713"/>
                </a:lnTo>
                <a:lnTo>
                  <a:pt x="2969" y="7324"/>
                </a:lnTo>
                <a:lnTo>
                  <a:pt x="3188" y="6959"/>
                </a:lnTo>
                <a:lnTo>
                  <a:pt x="3431" y="6618"/>
                </a:lnTo>
                <a:lnTo>
                  <a:pt x="3699" y="6302"/>
                </a:lnTo>
                <a:lnTo>
                  <a:pt x="4015" y="6010"/>
                </a:lnTo>
                <a:lnTo>
                  <a:pt x="4331" y="5742"/>
                </a:lnTo>
                <a:lnTo>
                  <a:pt x="4648" y="5499"/>
                </a:lnTo>
                <a:lnTo>
                  <a:pt x="5013" y="5280"/>
                </a:lnTo>
                <a:lnTo>
                  <a:pt x="5378" y="5086"/>
                </a:lnTo>
                <a:lnTo>
                  <a:pt x="5767" y="4915"/>
                </a:lnTo>
                <a:lnTo>
                  <a:pt x="6156" y="4794"/>
                </a:lnTo>
                <a:lnTo>
                  <a:pt x="6570" y="4672"/>
                </a:lnTo>
                <a:lnTo>
                  <a:pt x="6984" y="4599"/>
                </a:lnTo>
                <a:lnTo>
                  <a:pt x="7397" y="4550"/>
                </a:lnTo>
                <a:lnTo>
                  <a:pt x="7811" y="4526"/>
                </a:lnTo>
                <a:lnTo>
                  <a:pt x="8225" y="4526"/>
                </a:lnTo>
                <a:lnTo>
                  <a:pt x="8614" y="4575"/>
                </a:lnTo>
                <a:lnTo>
                  <a:pt x="8979" y="4623"/>
                </a:lnTo>
                <a:lnTo>
                  <a:pt x="9344" y="4696"/>
                </a:lnTo>
                <a:lnTo>
                  <a:pt x="9685" y="4794"/>
                </a:lnTo>
                <a:lnTo>
                  <a:pt x="10049" y="4940"/>
                </a:lnTo>
                <a:lnTo>
                  <a:pt x="10390" y="5086"/>
                </a:lnTo>
                <a:lnTo>
                  <a:pt x="10706" y="5280"/>
                </a:lnTo>
                <a:lnTo>
                  <a:pt x="10998" y="5499"/>
                </a:lnTo>
                <a:lnTo>
                  <a:pt x="11363" y="5134"/>
                </a:lnTo>
                <a:lnTo>
                  <a:pt x="11704" y="4745"/>
                </a:lnTo>
                <a:lnTo>
                  <a:pt x="11874" y="4575"/>
                </a:lnTo>
                <a:lnTo>
                  <a:pt x="11801" y="4258"/>
                </a:lnTo>
                <a:lnTo>
                  <a:pt x="11777" y="3942"/>
                </a:lnTo>
                <a:lnTo>
                  <a:pt x="11728" y="3650"/>
                </a:lnTo>
                <a:lnTo>
                  <a:pt x="11680" y="3382"/>
                </a:lnTo>
                <a:lnTo>
                  <a:pt x="11169" y="3042"/>
                </a:lnTo>
                <a:lnTo>
                  <a:pt x="10925" y="2871"/>
                </a:lnTo>
                <a:lnTo>
                  <a:pt x="10633" y="2750"/>
                </a:lnTo>
                <a:lnTo>
                  <a:pt x="10147" y="2579"/>
                </a:lnTo>
                <a:lnTo>
                  <a:pt x="9685" y="2458"/>
                </a:lnTo>
                <a:lnTo>
                  <a:pt x="9174" y="2385"/>
                </a:lnTo>
                <a:lnTo>
                  <a:pt x="8687" y="2336"/>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00" name="Shape 200"/>
        <p:cNvGrpSpPr/>
        <p:nvPr/>
      </p:nvGrpSpPr>
      <p:grpSpPr>
        <a:xfrm>
          <a:off x="0" y="0"/>
          <a:ext cx="0" cy="0"/>
          <a:chOff x="0" y="0"/>
          <a:chExt cx="0" cy="0"/>
        </a:xfrm>
      </p:grpSpPr>
      <p:sp>
        <p:nvSpPr>
          <p:cNvPr id="201" name="Google Shape;201;p32"/>
          <p:cNvSpPr txBox="1"/>
          <p:nvPr>
            <p:ph type="title"/>
          </p:nvPr>
        </p:nvSpPr>
        <p:spPr>
          <a:xfrm>
            <a:off x="98250" y="174200"/>
            <a:ext cx="8826600" cy="803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b="1" lang="en-GB" sz="2000"/>
              <a:t>Parents - The exam period</a:t>
            </a:r>
            <a:endParaRPr b="1" sz="2000"/>
          </a:p>
        </p:txBody>
      </p:sp>
      <p:sp>
        <p:nvSpPr>
          <p:cNvPr id="202" name="Google Shape;202;p32"/>
          <p:cNvSpPr txBox="1"/>
          <p:nvPr/>
        </p:nvSpPr>
        <p:spPr>
          <a:xfrm>
            <a:off x="151500" y="1301200"/>
            <a:ext cx="8826600" cy="53562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en-GB" sz="1200"/>
              <a:t>It's important to get a good night's sleep before an exam, so discourage your child from staying up late to cram. And make sure he or she eats a good breakfast on the morning of the exam.</a:t>
            </a:r>
            <a:endParaRPr sz="1200"/>
          </a:p>
          <a:p>
            <a:pPr indent="-228600" lvl="0" marL="457200" rtl="0" algn="l">
              <a:lnSpc>
                <a:spcPct val="115000"/>
              </a:lnSpc>
              <a:spcBef>
                <a:spcPts val="0"/>
              </a:spcBef>
              <a:spcAft>
                <a:spcPts val="0"/>
              </a:spcAft>
              <a:buNone/>
            </a:pPr>
            <a:r>
              <a:rPr lang="en-GB" sz="1100"/>
              <a:t>					</a:t>
            </a:r>
            <a:endParaRPr sz="1100"/>
          </a:p>
          <a:p>
            <a:pPr indent="0" lvl="0" marL="0" rtl="0" algn="l">
              <a:lnSpc>
                <a:spcPct val="115000"/>
              </a:lnSpc>
              <a:spcBef>
                <a:spcPts val="0"/>
              </a:spcBef>
              <a:spcAft>
                <a:spcPts val="0"/>
              </a:spcAft>
              <a:buNone/>
            </a:pPr>
            <a:r>
              <a:rPr lang="en-GB" sz="1200"/>
              <a:t>It may sound obvious but please ensure your child knows the times of every exam that day and allows plenty of time to get to school for the exam. Timetables have been issued by the school and replacements are available if required.</a:t>
            </a:r>
            <a:endParaRPr sz="1200"/>
          </a:p>
          <a:p>
            <a:pPr indent="-228600" lvl="0" marL="457200" rtl="0" algn="l">
              <a:lnSpc>
                <a:spcPct val="115000"/>
              </a:lnSpc>
              <a:spcBef>
                <a:spcPts val="0"/>
              </a:spcBef>
              <a:spcAft>
                <a:spcPts val="0"/>
              </a:spcAft>
              <a:buNone/>
            </a:pPr>
            <a:r>
              <a:rPr lang="en-GB" sz="1100"/>
              <a:t>					</a:t>
            </a:r>
            <a:endParaRPr sz="1100"/>
          </a:p>
          <a:p>
            <a:pPr indent="0" lvl="0" marL="0" rtl="0" algn="l">
              <a:lnSpc>
                <a:spcPct val="115000"/>
              </a:lnSpc>
              <a:spcBef>
                <a:spcPts val="0"/>
              </a:spcBef>
              <a:spcAft>
                <a:spcPts val="0"/>
              </a:spcAft>
              <a:buNone/>
            </a:pPr>
            <a:r>
              <a:rPr lang="en-GB" sz="1200"/>
              <a:t>No mobile phones or any other electronic gadget (including MP3 players and smart watches) may be taken into the exam room. In addition correction fluid is not allowed.</a:t>
            </a:r>
            <a:endParaRPr sz="1200"/>
          </a:p>
          <a:p>
            <a:pPr indent="-228600" lvl="0" marL="457200" rtl="0" algn="l">
              <a:lnSpc>
                <a:spcPct val="115000"/>
              </a:lnSpc>
              <a:spcBef>
                <a:spcPts val="0"/>
              </a:spcBef>
              <a:spcAft>
                <a:spcPts val="0"/>
              </a:spcAft>
              <a:buNone/>
            </a:pPr>
            <a:r>
              <a:rPr lang="en-GB" sz="1100"/>
              <a:t>					</a:t>
            </a:r>
            <a:endParaRPr sz="1100"/>
          </a:p>
          <a:p>
            <a:pPr indent="0" lvl="0" marL="0" rtl="0" algn="l">
              <a:lnSpc>
                <a:spcPct val="115000"/>
              </a:lnSpc>
              <a:spcBef>
                <a:spcPts val="0"/>
              </a:spcBef>
              <a:spcAft>
                <a:spcPts val="0"/>
              </a:spcAft>
              <a:buNone/>
            </a:pPr>
            <a:r>
              <a:rPr lang="en-GB" sz="1200"/>
              <a:t>Please remind them that they will need:</a:t>
            </a:r>
            <a:endParaRPr sz="1200"/>
          </a:p>
          <a:p>
            <a:pPr indent="-228600" lvl="0" marL="457200" rtl="0" algn="l">
              <a:lnSpc>
                <a:spcPct val="115000"/>
              </a:lnSpc>
              <a:spcBef>
                <a:spcPts val="0"/>
              </a:spcBef>
              <a:spcAft>
                <a:spcPts val="0"/>
              </a:spcAft>
              <a:buNone/>
            </a:pPr>
            <a:r>
              <a:rPr lang="en-GB" sz="1100"/>
              <a:t>											</a:t>
            </a:r>
            <a:r>
              <a:rPr lang="en-GB" sz="1200"/>
              <a:t> 							</a:t>
            </a:r>
            <a:endParaRPr sz="1200"/>
          </a:p>
          <a:p>
            <a:pPr indent="-304800" lvl="0" marL="457200" rtl="0" algn="l">
              <a:lnSpc>
                <a:spcPct val="150000"/>
              </a:lnSpc>
              <a:spcBef>
                <a:spcPts val="0"/>
              </a:spcBef>
              <a:spcAft>
                <a:spcPts val="0"/>
              </a:spcAft>
              <a:buSzPts val="1200"/>
              <a:buChar char="●"/>
            </a:pPr>
            <a:r>
              <a:rPr lang="en-GB" sz="1200"/>
              <a:t>a couple of pens and sharp pencil</a:t>
            </a:r>
            <a:r>
              <a:rPr lang="en-GB" sz="1100"/>
              <a:t>						</a:t>
            </a:r>
            <a:r>
              <a:rPr lang="en-GB" sz="1200"/>
              <a:t> 							</a:t>
            </a:r>
            <a:endParaRPr sz="1200"/>
          </a:p>
          <a:p>
            <a:pPr indent="-304800" lvl="0" marL="457200" rtl="0" algn="l">
              <a:lnSpc>
                <a:spcPct val="150000"/>
              </a:lnSpc>
              <a:spcBef>
                <a:spcPts val="0"/>
              </a:spcBef>
              <a:spcAft>
                <a:spcPts val="0"/>
              </a:spcAft>
              <a:buSzPts val="1200"/>
              <a:buChar char="●"/>
            </a:pPr>
            <a:r>
              <a:rPr lang="en-GB" sz="1200"/>
              <a:t>an eraser and ruler</a:t>
            </a:r>
            <a:endParaRPr sz="1200"/>
          </a:p>
          <a:p>
            <a:pPr indent="-304800" lvl="0" marL="457200" rtl="0" algn="l">
              <a:lnSpc>
                <a:spcPct val="150000"/>
              </a:lnSpc>
              <a:spcBef>
                <a:spcPts val="0"/>
              </a:spcBef>
              <a:spcAft>
                <a:spcPts val="0"/>
              </a:spcAft>
              <a:buSzPts val="1200"/>
              <a:buChar char="●"/>
            </a:pPr>
            <a:r>
              <a:rPr lang="en-GB" sz="1200"/>
              <a:t>a watch</a:t>
            </a:r>
            <a:endParaRPr sz="1200"/>
          </a:p>
          <a:p>
            <a:pPr indent="-304800" lvl="0" marL="457200" rtl="0" algn="l">
              <a:lnSpc>
                <a:spcPct val="150000"/>
              </a:lnSpc>
              <a:spcBef>
                <a:spcPts val="0"/>
              </a:spcBef>
              <a:spcAft>
                <a:spcPts val="0"/>
              </a:spcAft>
              <a:buSzPts val="1200"/>
              <a:buChar char="●"/>
            </a:pPr>
            <a:r>
              <a:rPr lang="en-GB" sz="1200"/>
              <a:t>a calculator and sometimes a protractor</a:t>
            </a:r>
            <a:endParaRPr sz="1200"/>
          </a:p>
          <a:p>
            <a:pPr indent="-304800" lvl="0" marL="457200" rtl="0" algn="l">
              <a:lnSpc>
                <a:spcPct val="150000"/>
              </a:lnSpc>
              <a:spcBef>
                <a:spcPts val="0"/>
              </a:spcBef>
              <a:spcAft>
                <a:spcPts val="0"/>
              </a:spcAft>
              <a:buSzPts val="1200"/>
              <a:buChar char="●"/>
            </a:pPr>
            <a:r>
              <a:rPr lang="en-GB" sz="1200"/>
              <a:t>bottle of water</a:t>
            </a:r>
            <a:endParaRPr sz="1200"/>
          </a:p>
          <a:p>
            <a:pPr indent="-304800" lvl="0" marL="457200" rtl="0" algn="l">
              <a:lnSpc>
                <a:spcPct val="150000"/>
              </a:lnSpc>
              <a:spcBef>
                <a:spcPts val="0"/>
              </a:spcBef>
              <a:spcAft>
                <a:spcPts val="0"/>
              </a:spcAft>
              <a:buSzPts val="1200"/>
              <a:buChar char="●"/>
            </a:pPr>
            <a:r>
              <a:rPr lang="en-GB" sz="1200"/>
              <a:t>small pack of tissues</a:t>
            </a:r>
            <a:endParaRPr sz="1200"/>
          </a:p>
          <a:p>
            <a:pPr indent="-304800" lvl="0" marL="457200" rtl="0" algn="l">
              <a:lnSpc>
                <a:spcPct val="150000"/>
              </a:lnSpc>
              <a:spcBef>
                <a:spcPts val="0"/>
              </a:spcBef>
              <a:spcAft>
                <a:spcPts val="0"/>
              </a:spcAft>
              <a:buSzPts val="1200"/>
              <a:buChar char="●"/>
            </a:pPr>
            <a:r>
              <a:rPr lang="en-GB" sz="1200"/>
              <a:t>This equipment should be carried in a clear </a:t>
            </a:r>
            <a:br>
              <a:rPr lang="en-GB" sz="1200"/>
            </a:br>
            <a:r>
              <a:rPr lang="en-GB" sz="1200"/>
              <a:t>plastic pencil case or bag</a:t>
            </a:r>
            <a:endParaRPr sz="1200"/>
          </a:p>
          <a:p>
            <a:pPr indent="-304800" lvl="0" marL="457200" rtl="0" algn="l">
              <a:lnSpc>
                <a:spcPct val="150000"/>
              </a:lnSpc>
              <a:spcBef>
                <a:spcPts val="0"/>
              </a:spcBef>
              <a:spcAft>
                <a:spcPts val="0"/>
              </a:spcAft>
              <a:buSzPts val="1200"/>
              <a:buChar char="●"/>
            </a:pPr>
            <a:r>
              <a:rPr lang="en-GB" sz="1200"/>
              <a:t>Please inform the school if you are worried about </a:t>
            </a:r>
            <a:br>
              <a:rPr lang="en-GB" sz="1200"/>
            </a:br>
            <a:r>
              <a:rPr lang="en-GB" sz="1200"/>
              <a:t>your child’s wellbeing in any way. </a:t>
            </a:r>
            <a:r>
              <a:rPr lang="en-GB" sz="1100"/>
              <a:t>		</a:t>
            </a:r>
            <a:endParaRPr sz="1200"/>
          </a:p>
        </p:txBody>
      </p:sp>
      <p:pic>
        <p:nvPicPr>
          <p:cNvPr id="203" name="Google Shape;203;p32"/>
          <p:cNvPicPr preferRelativeResize="0"/>
          <p:nvPr/>
        </p:nvPicPr>
        <p:blipFill rotWithShape="1">
          <a:blip r:embed="rId3">
            <a:alphaModFix/>
          </a:blip>
          <a:srcRect b="10131" l="11993" r="10227" t="7230"/>
          <a:stretch/>
        </p:blipFill>
        <p:spPr>
          <a:xfrm>
            <a:off x="4116050" y="2895600"/>
            <a:ext cx="4951753" cy="3809999"/>
          </a:xfrm>
          <a:prstGeom prst="rect">
            <a:avLst/>
          </a:prstGeom>
          <a:noFill/>
          <a:ln>
            <a:noFill/>
          </a:ln>
        </p:spPr>
      </p:pic>
      <p:sp>
        <p:nvSpPr>
          <p:cNvPr id="204" name="Google Shape;204;p32"/>
          <p:cNvSpPr/>
          <p:nvPr/>
        </p:nvSpPr>
        <p:spPr>
          <a:xfrm>
            <a:off x="8275706" y="174200"/>
            <a:ext cx="649141" cy="803699"/>
          </a:xfrm>
          <a:custGeom>
            <a:rect b="b" l="l" r="r" t="t"/>
            <a:pathLst>
              <a:path extrusionOk="0" h="20878" w="16863">
                <a:moveTo>
                  <a:pt x="974" y="1801"/>
                </a:moveTo>
                <a:lnTo>
                  <a:pt x="1144" y="1825"/>
                </a:lnTo>
                <a:lnTo>
                  <a:pt x="1314" y="1874"/>
                </a:lnTo>
                <a:lnTo>
                  <a:pt x="1436" y="1874"/>
                </a:lnTo>
                <a:lnTo>
                  <a:pt x="1460" y="2093"/>
                </a:lnTo>
                <a:lnTo>
                  <a:pt x="1485" y="2774"/>
                </a:lnTo>
                <a:lnTo>
                  <a:pt x="1387" y="2750"/>
                </a:lnTo>
                <a:lnTo>
                  <a:pt x="1314" y="2774"/>
                </a:lnTo>
                <a:lnTo>
                  <a:pt x="1241" y="2798"/>
                </a:lnTo>
                <a:lnTo>
                  <a:pt x="901" y="3042"/>
                </a:lnTo>
                <a:lnTo>
                  <a:pt x="560" y="3309"/>
                </a:lnTo>
                <a:lnTo>
                  <a:pt x="511" y="3358"/>
                </a:lnTo>
                <a:lnTo>
                  <a:pt x="511" y="2847"/>
                </a:lnTo>
                <a:lnTo>
                  <a:pt x="536" y="2823"/>
                </a:lnTo>
                <a:lnTo>
                  <a:pt x="706" y="2725"/>
                </a:lnTo>
                <a:lnTo>
                  <a:pt x="852" y="2604"/>
                </a:lnTo>
                <a:lnTo>
                  <a:pt x="1193" y="2409"/>
                </a:lnTo>
                <a:lnTo>
                  <a:pt x="1290" y="2360"/>
                </a:lnTo>
                <a:lnTo>
                  <a:pt x="1339" y="2287"/>
                </a:lnTo>
                <a:lnTo>
                  <a:pt x="1436" y="2117"/>
                </a:lnTo>
                <a:lnTo>
                  <a:pt x="1460" y="2093"/>
                </a:lnTo>
                <a:lnTo>
                  <a:pt x="1436" y="2044"/>
                </a:lnTo>
                <a:lnTo>
                  <a:pt x="1412" y="2020"/>
                </a:lnTo>
                <a:lnTo>
                  <a:pt x="1290" y="1995"/>
                </a:lnTo>
                <a:lnTo>
                  <a:pt x="1168" y="1995"/>
                </a:lnTo>
                <a:lnTo>
                  <a:pt x="998" y="2068"/>
                </a:lnTo>
                <a:lnTo>
                  <a:pt x="828" y="2166"/>
                </a:lnTo>
                <a:lnTo>
                  <a:pt x="657" y="2287"/>
                </a:lnTo>
                <a:lnTo>
                  <a:pt x="487" y="2409"/>
                </a:lnTo>
                <a:lnTo>
                  <a:pt x="487" y="2093"/>
                </a:lnTo>
                <a:lnTo>
                  <a:pt x="438" y="1801"/>
                </a:lnTo>
                <a:lnTo>
                  <a:pt x="609" y="1825"/>
                </a:lnTo>
                <a:lnTo>
                  <a:pt x="974" y="1801"/>
                </a:lnTo>
                <a:close/>
                <a:moveTo>
                  <a:pt x="13237" y="803"/>
                </a:moveTo>
                <a:lnTo>
                  <a:pt x="13383" y="949"/>
                </a:lnTo>
                <a:lnTo>
                  <a:pt x="13651" y="1192"/>
                </a:lnTo>
                <a:lnTo>
                  <a:pt x="13943" y="1436"/>
                </a:lnTo>
                <a:lnTo>
                  <a:pt x="14210" y="1655"/>
                </a:lnTo>
                <a:lnTo>
                  <a:pt x="14454" y="1922"/>
                </a:lnTo>
                <a:lnTo>
                  <a:pt x="14697" y="2214"/>
                </a:lnTo>
                <a:lnTo>
                  <a:pt x="14965" y="2482"/>
                </a:lnTo>
                <a:lnTo>
                  <a:pt x="15500" y="3017"/>
                </a:lnTo>
                <a:lnTo>
                  <a:pt x="15646" y="3188"/>
                </a:lnTo>
                <a:lnTo>
                  <a:pt x="15792" y="3382"/>
                </a:lnTo>
                <a:lnTo>
                  <a:pt x="15938" y="3577"/>
                </a:lnTo>
                <a:lnTo>
                  <a:pt x="16084" y="3772"/>
                </a:lnTo>
                <a:lnTo>
                  <a:pt x="15743" y="3796"/>
                </a:lnTo>
                <a:lnTo>
                  <a:pt x="15403" y="3820"/>
                </a:lnTo>
                <a:lnTo>
                  <a:pt x="14697" y="3820"/>
                </a:lnTo>
                <a:lnTo>
                  <a:pt x="14016" y="3796"/>
                </a:lnTo>
                <a:lnTo>
                  <a:pt x="13651" y="3772"/>
                </a:lnTo>
                <a:lnTo>
                  <a:pt x="13310" y="3820"/>
                </a:lnTo>
                <a:lnTo>
                  <a:pt x="13261" y="3042"/>
                </a:lnTo>
                <a:lnTo>
                  <a:pt x="13188" y="2239"/>
                </a:lnTo>
                <a:lnTo>
                  <a:pt x="13188" y="1874"/>
                </a:lnTo>
                <a:lnTo>
                  <a:pt x="13188" y="1533"/>
                </a:lnTo>
                <a:lnTo>
                  <a:pt x="13237" y="803"/>
                </a:lnTo>
                <a:close/>
                <a:moveTo>
                  <a:pt x="1509" y="3163"/>
                </a:moveTo>
                <a:lnTo>
                  <a:pt x="1533" y="3455"/>
                </a:lnTo>
                <a:lnTo>
                  <a:pt x="1363" y="3553"/>
                </a:lnTo>
                <a:lnTo>
                  <a:pt x="1193" y="3650"/>
                </a:lnTo>
                <a:lnTo>
                  <a:pt x="901" y="3918"/>
                </a:lnTo>
                <a:lnTo>
                  <a:pt x="706" y="4064"/>
                </a:lnTo>
                <a:lnTo>
                  <a:pt x="511" y="4210"/>
                </a:lnTo>
                <a:lnTo>
                  <a:pt x="511" y="3845"/>
                </a:lnTo>
                <a:lnTo>
                  <a:pt x="511" y="3747"/>
                </a:lnTo>
                <a:lnTo>
                  <a:pt x="657" y="3699"/>
                </a:lnTo>
                <a:lnTo>
                  <a:pt x="803" y="3626"/>
                </a:lnTo>
                <a:lnTo>
                  <a:pt x="1047" y="3455"/>
                </a:lnTo>
                <a:lnTo>
                  <a:pt x="1387" y="3236"/>
                </a:lnTo>
                <a:lnTo>
                  <a:pt x="1509" y="3163"/>
                </a:lnTo>
                <a:close/>
                <a:moveTo>
                  <a:pt x="1533" y="3942"/>
                </a:moveTo>
                <a:lnTo>
                  <a:pt x="1533" y="4404"/>
                </a:lnTo>
                <a:lnTo>
                  <a:pt x="1533" y="4526"/>
                </a:lnTo>
                <a:lnTo>
                  <a:pt x="1168" y="4745"/>
                </a:lnTo>
                <a:lnTo>
                  <a:pt x="828" y="4988"/>
                </a:lnTo>
                <a:lnTo>
                  <a:pt x="657" y="5086"/>
                </a:lnTo>
                <a:lnTo>
                  <a:pt x="511" y="5232"/>
                </a:lnTo>
                <a:lnTo>
                  <a:pt x="511" y="4648"/>
                </a:lnTo>
                <a:lnTo>
                  <a:pt x="657" y="4575"/>
                </a:lnTo>
                <a:lnTo>
                  <a:pt x="803" y="4477"/>
                </a:lnTo>
                <a:lnTo>
                  <a:pt x="1095" y="4258"/>
                </a:lnTo>
                <a:lnTo>
                  <a:pt x="1533" y="3942"/>
                </a:lnTo>
                <a:close/>
                <a:moveTo>
                  <a:pt x="1509" y="4964"/>
                </a:moveTo>
                <a:lnTo>
                  <a:pt x="1485" y="5378"/>
                </a:lnTo>
                <a:lnTo>
                  <a:pt x="1363" y="5451"/>
                </a:lnTo>
                <a:lnTo>
                  <a:pt x="1217" y="5548"/>
                </a:lnTo>
                <a:lnTo>
                  <a:pt x="998" y="5767"/>
                </a:lnTo>
                <a:lnTo>
                  <a:pt x="730" y="5986"/>
                </a:lnTo>
                <a:lnTo>
                  <a:pt x="609" y="6108"/>
                </a:lnTo>
                <a:lnTo>
                  <a:pt x="487" y="6254"/>
                </a:lnTo>
                <a:lnTo>
                  <a:pt x="487" y="5499"/>
                </a:lnTo>
                <a:lnTo>
                  <a:pt x="633" y="5475"/>
                </a:lnTo>
                <a:lnTo>
                  <a:pt x="755" y="5426"/>
                </a:lnTo>
                <a:lnTo>
                  <a:pt x="998" y="5256"/>
                </a:lnTo>
                <a:lnTo>
                  <a:pt x="1509" y="4964"/>
                </a:lnTo>
                <a:close/>
                <a:moveTo>
                  <a:pt x="1460" y="5889"/>
                </a:moveTo>
                <a:lnTo>
                  <a:pt x="1436" y="6473"/>
                </a:lnTo>
                <a:lnTo>
                  <a:pt x="1363" y="6448"/>
                </a:lnTo>
                <a:lnTo>
                  <a:pt x="1266" y="6448"/>
                </a:lnTo>
                <a:lnTo>
                  <a:pt x="1168" y="6473"/>
                </a:lnTo>
                <a:lnTo>
                  <a:pt x="998" y="6594"/>
                </a:lnTo>
                <a:lnTo>
                  <a:pt x="852" y="6716"/>
                </a:lnTo>
                <a:lnTo>
                  <a:pt x="730" y="6862"/>
                </a:lnTo>
                <a:lnTo>
                  <a:pt x="511" y="7105"/>
                </a:lnTo>
                <a:lnTo>
                  <a:pt x="487" y="6448"/>
                </a:lnTo>
                <a:lnTo>
                  <a:pt x="511" y="6448"/>
                </a:lnTo>
                <a:lnTo>
                  <a:pt x="682" y="6424"/>
                </a:lnTo>
                <a:lnTo>
                  <a:pt x="828" y="6351"/>
                </a:lnTo>
                <a:lnTo>
                  <a:pt x="974" y="6254"/>
                </a:lnTo>
                <a:lnTo>
                  <a:pt x="1095" y="6156"/>
                </a:lnTo>
                <a:lnTo>
                  <a:pt x="1460" y="5889"/>
                </a:lnTo>
                <a:close/>
                <a:moveTo>
                  <a:pt x="6984" y="6205"/>
                </a:moveTo>
                <a:lnTo>
                  <a:pt x="6935" y="6229"/>
                </a:lnTo>
                <a:lnTo>
                  <a:pt x="6862" y="6278"/>
                </a:lnTo>
                <a:lnTo>
                  <a:pt x="6716" y="6424"/>
                </a:lnTo>
                <a:lnTo>
                  <a:pt x="6546" y="6594"/>
                </a:lnTo>
                <a:lnTo>
                  <a:pt x="6327" y="6740"/>
                </a:lnTo>
                <a:lnTo>
                  <a:pt x="6108" y="6862"/>
                </a:lnTo>
                <a:lnTo>
                  <a:pt x="5986" y="6911"/>
                </a:lnTo>
                <a:lnTo>
                  <a:pt x="5889" y="6935"/>
                </a:lnTo>
                <a:lnTo>
                  <a:pt x="5767" y="6935"/>
                </a:lnTo>
                <a:lnTo>
                  <a:pt x="5670" y="6911"/>
                </a:lnTo>
                <a:lnTo>
                  <a:pt x="5572" y="6886"/>
                </a:lnTo>
                <a:lnTo>
                  <a:pt x="5499" y="6838"/>
                </a:lnTo>
                <a:lnTo>
                  <a:pt x="5426" y="6740"/>
                </a:lnTo>
                <a:lnTo>
                  <a:pt x="5353" y="6619"/>
                </a:lnTo>
                <a:lnTo>
                  <a:pt x="5305" y="6546"/>
                </a:lnTo>
                <a:lnTo>
                  <a:pt x="5232" y="6521"/>
                </a:lnTo>
                <a:lnTo>
                  <a:pt x="5134" y="6521"/>
                </a:lnTo>
                <a:lnTo>
                  <a:pt x="5061" y="6546"/>
                </a:lnTo>
                <a:lnTo>
                  <a:pt x="4794" y="6716"/>
                </a:lnTo>
                <a:lnTo>
                  <a:pt x="4599" y="6813"/>
                </a:lnTo>
                <a:lnTo>
                  <a:pt x="4429" y="6911"/>
                </a:lnTo>
                <a:lnTo>
                  <a:pt x="4283" y="6959"/>
                </a:lnTo>
                <a:lnTo>
                  <a:pt x="4210" y="6959"/>
                </a:lnTo>
                <a:lnTo>
                  <a:pt x="4137" y="6935"/>
                </a:lnTo>
                <a:lnTo>
                  <a:pt x="4088" y="6911"/>
                </a:lnTo>
                <a:lnTo>
                  <a:pt x="4064" y="6838"/>
                </a:lnTo>
                <a:lnTo>
                  <a:pt x="4039" y="6765"/>
                </a:lnTo>
                <a:lnTo>
                  <a:pt x="4039" y="6667"/>
                </a:lnTo>
                <a:lnTo>
                  <a:pt x="4039" y="6619"/>
                </a:lnTo>
                <a:lnTo>
                  <a:pt x="4015" y="6594"/>
                </a:lnTo>
                <a:lnTo>
                  <a:pt x="3966" y="6570"/>
                </a:lnTo>
                <a:lnTo>
                  <a:pt x="3893" y="6570"/>
                </a:lnTo>
                <a:lnTo>
                  <a:pt x="3845" y="6643"/>
                </a:lnTo>
                <a:lnTo>
                  <a:pt x="3796" y="6862"/>
                </a:lnTo>
                <a:lnTo>
                  <a:pt x="3772" y="6959"/>
                </a:lnTo>
                <a:lnTo>
                  <a:pt x="3772" y="7057"/>
                </a:lnTo>
                <a:lnTo>
                  <a:pt x="3796" y="7154"/>
                </a:lnTo>
                <a:lnTo>
                  <a:pt x="3845" y="7251"/>
                </a:lnTo>
                <a:lnTo>
                  <a:pt x="3942" y="7300"/>
                </a:lnTo>
                <a:lnTo>
                  <a:pt x="4064" y="7349"/>
                </a:lnTo>
                <a:lnTo>
                  <a:pt x="4331" y="7349"/>
                </a:lnTo>
                <a:lnTo>
                  <a:pt x="4453" y="7324"/>
                </a:lnTo>
                <a:lnTo>
                  <a:pt x="4599" y="7276"/>
                </a:lnTo>
                <a:lnTo>
                  <a:pt x="4842" y="7154"/>
                </a:lnTo>
                <a:lnTo>
                  <a:pt x="5086" y="7008"/>
                </a:lnTo>
                <a:lnTo>
                  <a:pt x="5183" y="7130"/>
                </a:lnTo>
                <a:lnTo>
                  <a:pt x="5280" y="7203"/>
                </a:lnTo>
                <a:lnTo>
                  <a:pt x="5378" y="7276"/>
                </a:lnTo>
                <a:lnTo>
                  <a:pt x="5499" y="7324"/>
                </a:lnTo>
                <a:lnTo>
                  <a:pt x="5597" y="7349"/>
                </a:lnTo>
                <a:lnTo>
                  <a:pt x="5718" y="7349"/>
                </a:lnTo>
                <a:lnTo>
                  <a:pt x="5962" y="7324"/>
                </a:lnTo>
                <a:lnTo>
                  <a:pt x="6229" y="7251"/>
                </a:lnTo>
                <a:lnTo>
                  <a:pt x="6473" y="7130"/>
                </a:lnTo>
                <a:lnTo>
                  <a:pt x="6716" y="6984"/>
                </a:lnTo>
                <a:lnTo>
                  <a:pt x="6935" y="6813"/>
                </a:lnTo>
                <a:lnTo>
                  <a:pt x="7057" y="6959"/>
                </a:lnTo>
                <a:lnTo>
                  <a:pt x="7203" y="7081"/>
                </a:lnTo>
                <a:lnTo>
                  <a:pt x="7373" y="7154"/>
                </a:lnTo>
                <a:lnTo>
                  <a:pt x="7568" y="7203"/>
                </a:lnTo>
                <a:lnTo>
                  <a:pt x="7714" y="7227"/>
                </a:lnTo>
                <a:lnTo>
                  <a:pt x="7981" y="7227"/>
                </a:lnTo>
                <a:lnTo>
                  <a:pt x="8103" y="7178"/>
                </a:lnTo>
                <a:lnTo>
                  <a:pt x="8225" y="7130"/>
                </a:lnTo>
                <a:lnTo>
                  <a:pt x="8322" y="7057"/>
                </a:lnTo>
                <a:lnTo>
                  <a:pt x="8541" y="6911"/>
                </a:lnTo>
                <a:lnTo>
                  <a:pt x="8663" y="7057"/>
                </a:lnTo>
                <a:lnTo>
                  <a:pt x="8833" y="7154"/>
                </a:lnTo>
                <a:lnTo>
                  <a:pt x="9028" y="7203"/>
                </a:lnTo>
                <a:lnTo>
                  <a:pt x="9222" y="7227"/>
                </a:lnTo>
                <a:lnTo>
                  <a:pt x="9441" y="7203"/>
                </a:lnTo>
                <a:lnTo>
                  <a:pt x="9636" y="7154"/>
                </a:lnTo>
                <a:lnTo>
                  <a:pt x="9830" y="7057"/>
                </a:lnTo>
                <a:lnTo>
                  <a:pt x="10001" y="6935"/>
                </a:lnTo>
                <a:lnTo>
                  <a:pt x="10171" y="7057"/>
                </a:lnTo>
                <a:lnTo>
                  <a:pt x="10341" y="7154"/>
                </a:lnTo>
                <a:lnTo>
                  <a:pt x="10512" y="7227"/>
                </a:lnTo>
                <a:lnTo>
                  <a:pt x="10706" y="7276"/>
                </a:lnTo>
                <a:lnTo>
                  <a:pt x="10877" y="7276"/>
                </a:lnTo>
                <a:lnTo>
                  <a:pt x="11047" y="7251"/>
                </a:lnTo>
                <a:lnTo>
                  <a:pt x="11193" y="7203"/>
                </a:lnTo>
                <a:lnTo>
                  <a:pt x="11339" y="7105"/>
                </a:lnTo>
                <a:lnTo>
                  <a:pt x="11436" y="7203"/>
                </a:lnTo>
                <a:lnTo>
                  <a:pt x="11534" y="7276"/>
                </a:lnTo>
                <a:lnTo>
                  <a:pt x="11655" y="7349"/>
                </a:lnTo>
                <a:lnTo>
                  <a:pt x="11777" y="7397"/>
                </a:lnTo>
                <a:lnTo>
                  <a:pt x="11899" y="7422"/>
                </a:lnTo>
                <a:lnTo>
                  <a:pt x="12020" y="7422"/>
                </a:lnTo>
                <a:lnTo>
                  <a:pt x="12142" y="7397"/>
                </a:lnTo>
                <a:lnTo>
                  <a:pt x="12239" y="7349"/>
                </a:lnTo>
                <a:lnTo>
                  <a:pt x="12337" y="7300"/>
                </a:lnTo>
                <a:lnTo>
                  <a:pt x="12434" y="7203"/>
                </a:lnTo>
                <a:lnTo>
                  <a:pt x="12604" y="7032"/>
                </a:lnTo>
                <a:lnTo>
                  <a:pt x="12848" y="7178"/>
                </a:lnTo>
                <a:lnTo>
                  <a:pt x="12969" y="7251"/>
                </a:lnTo>
                <a:lnTo>
                  <a:pt x="13091" y="7300"/>
                </a:lnTo>
                <a:lnTo>
                  <a:pt x="13213" y="7324"/>
                </a:lnTo>
                <a:lnTo>
                  <a:pt x="13334" y="7324"/>
                </a:lnTo>
                <a:lnTo>
                  <a:pt x="13432" y="7300"/>
                </a:lnTo>
                <a:lnTo>
                  <a:pt x="13529" y="7227"/>
                </a:lnTo>
                <a:lnTo>
                  <a:pt x="13651" y="7324"/>
                </a:lnTo>
                <a:lnTo>
                  <a:pt x="13797" y="7373"/>
                </a:lnTo>
                <a:lnTo>
                  <a:pt x="13967" y="7397"/>
                </a:lnTo>
                <a:lnTo>
                  <a:pt x="14113" y="7373"/>
                </a:lnTo>
                <a:lnTo>
                  <a:pt x="14259" y="7349"/>
                </a:lnTo>
                <a:lnTo>
                  <a:pt x="14405" y="7251"/>
                </a:lnTo>
                <a:lnTo>
                  <a:pt x="14502" y="7154"/>
                </a:lnTo>
                <a:lnTo>
                  <a:pt x="14575" y="7008"/>
                </a:lnTo>
                <a:lnTo>
                  <a:pt x="14575" y="6959"/>
                </a:lnTo>
                <a:lnTo>
                  <a:pt x="14575" y="6935"/>
                </a:lnTo>
                <a:lnTo>
                  <a:pt x="14527" y="6911"/>
                </a:lnTo>
                <a:lnTo>
                  <a:pt x="14502" y="6911"/>
                </a:lnTo>
                <a:lnTo>
                  <a:pt x="14283" y="6959"/>
                </a:lnTo>
                <a:lnTo>
                  <a:pt x="14016" y="7032"/>
                </a:lnTo>
                <a:lnTo>
                  <a:pt x="13894" y="7032"/>
                </a:lnTo>
                <a:lnTo>
                  <a:pt x="13772" y="7008"/>
                </a:lnTo>
                <a:lnTo>
                  <a:pt x="13699" y="6959"/>
                </a:lnTo>
                <a:lnTo>
                  <a:pt x="13651" y="6911"/>
                </a:lnTo>
                <a:lnTo>
                  <a:pt x="13651" y="6862"/>
                </a:lnTo>
                <a:lnTo>
                  <a:pt x="13626" y="6789"/>
                </a:lnTo>
                <a:lnTo>
                  <a:pt x="13578" y="6740"/>
                </a:lnTo>
                <a:lnTo>
                  <a:pt x="13529" y="6692"/>
                </a:lnTo>
                <a:lnTo>
                  <a:pt x="13407" y="6692"/>
                </a:lnTo>
                <a:lnTo>
                  <a:pt x="13359" y="6716"/>
                </a:lnTo>
                <a:lnTo>
                  <a:pt x="13334" y="6789"/>
                </a:lnTo>
                <a:lnTo>
                  <a:pt x="13310" y="6862"/>
                </a:lnTo>
                <a:lnTo>
                  <a:pt x="13286" y="6911"/>
                </a:lnTo>
                <a:lnTo>
                  <a:pt x="13286" y="6959"/>
                </a:lnTo>
                <a:lnTo>
                  <a:pt x="13261" y="6984"/>
                </a:lnTo>
                <a:lnTo>
                  <a:pt x="13115" y="6984"/>
                </a:lnTo>
                <a:lnTo>
                  <a:pt x="13018" y="6935"/>
                </a:lnTo>
                <a:lnTo>
                  <a:pt x="12823" y="6789"/>
                </a:lnTo>
                <a:lnTo>
                  <a:pt x="12677" y="6667"/>
                </a:lnTo>
                <a:lnTo>
                  <a:pt x="12629" y="6643"/>
                </a:lnTo>
                <a:lnTo>
                  <a:pt x="12580" y="6619"/>
                </a:lnTo>
                <a:lnTo>
                  <a:pt x="12507" y="6619"/>
                </a:lnTo>
                <a:lnTo>
                  <a:pt x="12458" y="6667"/>
                </a:lnTo>
                <a:lnTo>
                  <a:pt x="12264" y="6886"/>
                </a:lnTo>
                <a:lnTo>
                  <a:pt x="12166" y="6959"/>
                </a:lnTo>
                <a:lnTo>
                  <a:pt x="12045" y="7032"/>
                </a:lnTo>
                <a:lnTo>
                  <a:pt x="11947" y="7057"/>
                </a:lnTo>
                <a:lnTo>
                  <a:pt x="11850" y="7032"/>
                </a:lnTo>
                <a:lnTo>
                  <a:pt x="11777" y="7008"/>
                </a:lnTo>
                <a:lnTo>
                  <a:pt x="11704" y="6911"/>
                </a:lnTo>
                <a:lnTo>
                  <a:pt x="11631" y="6813"/>
                </a:lnTo>
                <a:lnTo>
                  <a:pt x="11582" y="6667"/>
                </a:lnTo>
                <a:lnTo>
                  <a:pt x="11582" y="6594"/>
                </a:lnTo>
                <a:lnTo>
                  <a:pt x="11534" y="6521"/>
                </a:lnTo>
                <a:lnTo>
                  <a:pt x="11485" y="6497"/>
                </a:lnTo>
                <a:lnTo>
                  <a:pt x="11436" y="6473"/>
                </a:lnTo>
                <a:lnTo>
                  <a:pt x="11363" y="6473"/>
                </a:lnTo>
                <a:lnTo>
                  <a:pt x="11315" y="6497"/>
                </a:lnTo>
                <a:lnTo>
                  <a:pt x="11266" y="6546"/>
                </a:lnTo>
                <a:lnTo>
                  <a:pt x="11217" y="6619"/>
                </a:lnTo>
                <a:lnTo>
                  <a:pt x="11193" y="6716"/>
                </a:lnTo>
                <a:lnTo>
                  <a:pt x="11144" y="6789"/>
                </a:lnTo>
                <a:lnTo>
                  <a:pt x="11071" y="6838"/>
                </a:lnTo>
                <a:lnTo>
                  <a:pt x="11023" y="6886"/>
                </a:lnTo>
                <a:lnTo>
                  <a:pt x="10950" y="6911"/>
                </a:lnTo>
                <a:lnTo>
                  <a:pt x="10877" y="6911"/>
                </a:lnTo>
                <a:lnTo>
                  <a:pt x="10706" y="6886"/>
                </a:lnTo>
                <a:lnTo>
                  <a:pt x="10560" y="6838"/>
                </a:lnTo>
                <a:lnTo>
                  <a:pt x="10390" y="6740"/>
                </a:lnTo>
                <a:lnTo>
                  <a:pt x="10268" y="6643"/>
                </a:lnTo>
                <a:lnTo>
                  <a:pt x="10147" y="6521"/>
                </a:lnTo>
                <a:lnTo>
                  <a:pt x="10074" y="6473"/>
                </a:lnTo>
                <a:lnTo>
                  <a:pt x="10001" y="6448"/>
                </a:lnTo>
                <a:lnTo>
                  <a:pt x="9928" y="6473"/>
                </a:lnTo>
                <a:lnTo>
                  <a:pt x="9855" y="6521"/>
                </a:lnTo>
                <a:lnTo>
                  <a:pt x="9757" y="6619"/>
                </a:lnTo>
                <a:lnTo>
                  <a:pt x="9611" y="6716"/>
                </a:lnTo>
                <a:lnTo>
                  <a:pt x="9441" y="6789"/>
                </a:lnTo>
                <a:lnTo>
                  <a:pt x="9271" y="6838"/>
                </a:lnTo>
                <a:lnTo>
                  <a:pt x="9101" y="6838"/>
                </a:lnTo>
                <a:lnTo>
                  <a:pt x="9028" y="6813"/>
                </a:lnTo>
                <a:lnTo>
                  <a:pt x="8979" y="6789"/>
                </a:lnTo>
                <a:lnTo>
                  <a:pt x="8906" y="6740"/>
                </a:lnTo>
                <a:lnTo>
                  <a:pt x="8882" y="6667"/>
                </a:lnTo>
                <a:lnTo>
                  <a:pt x="8833" y="6594"/>
                </a:lnTo>
                <a:lnTo>
                  <a:pt x="8833" y="6497"/>
                </a:lnTo>
                <a:lnTo>
                  <a:pt x="8809" y="6424"/>
                </a:lnTo>
                <a:lnTo>
                  <a:pt x="8784" y="6375"/>
                </a:lnTo>
                <a:lnTo>
                  <a:pt x="8736" y="6327"/>
                </a:lnTo>
                <a:lnTo>
                  <a:pt x="8687" y="6302"/>
                </a:lnTo>
                <a:lnTo>
                  <a:pt x="8638" y="6278"/>
                </a:lnTo>
                <a:lnTo>
                  <a:pt x="8565" y="6278"/>
                </a:lnTo>
                <a:lnTo>
                  <a:pt x="8517" y="6302"/>
                </a:lnTo>
                <a:lnTo>
                  <a:pt x="8468" y="6351"/>
                </a:lnTo>
                <a:lnTo>
                  <a:pt x="8298" y="6546"/>
                </a:lnTo>
                <a:lnTo>
                  <a:pt x="8200" y="6643"/>
                </a:lnTo>
                <a:lnTo>
                  <a:pt x="8103" y="6740"/>
                </a:lnTo>
                <a:lnTo>
                  <a:pt x="7981" y="6789"/>
                </a:lnTo>
                <a:lnTo>
                  <a:pt x="7860" y="6813"/>
                </a:lnTo>
                <a:lnTo>
                  <a:pt x="7714" y="6813"/>
                </a:lnTo>
                <a:lnTo>
                  <a:pt x="7592" y="6789"/>
                </a:lnTo>
                <a:lnTo>
                  <a:pt x="7446" y="6740"/>
                </a:lnTo>
                <a:lnTo>
                  <a:pt x="7349" y="6667"/>
                </a:lnTo>
                <a:lnTo>
                  <a:pt x="7276" y="6546"/>
                </a:lnTo>
                <a:lnTo>
                  <a:pt x="7227" y="6424"/>
                </a:lnTo>
                <a:lnTo>
                  <a:pt x="7227" y="6375"/>
                </a:lnTo>
                <a:lnTo>
                  <a:pt x="7178" y="6302"/>
                </a:lnTo>
                <a:lnTo>
                  <a:pt x="7154" y="6278"/>
                </a:lnTo>
                <a:lnTo>
                  <a:pt x="7105" y="6229"/>
                </a:lnTo>
                <a:lnTo>
                  <a:pt x="7032" y="6205"/>
                </a:lnTo>
                <a:close/>
                <a:moveTo>
                  <a:pt x="1412" y="6813"/>
                </a:moveTo>
                <a:lnTo>
                  <a:pt x="1387" y="7397"/>
                </a:lnTo>
                <a:lnTo>
                  <a:pt x="1144" y="7616"/>
                </a:lnTo>
                <a:lnTo>
                  <a:pt x="925" y="7835"/>
                </a:lnTo>
                <a:lnTo>
                  <a:pt x="755" y="8006"/>
                </a:lnTo>
                <a:lnTo>
                  <a:pt x="584" y="8176"/>
                </a:lnTo>
                <a:lnTo>
                  <a:pt x="536" y="7543"/>
                </a:lnTo>
                <a:lnTo>
                  <a:pt x="657" y="7446"/>
                </a:lnTo>
                <a:lnTo>
                  <a:pt x="755" y="7349"/>
                </a:lnTo>
                <a:lnTo>
                  <a:pt x="949" y="7154"/>
                </a:lnTo>
                <a:lnTo>
                  <a:pt x="1095" y="7032"/>
                </a:lnTo>
                <a:lnTo>
                  <a:pt x="1241" y="6911"/>
                </a:lnTo>
                <a:lnTo>
                  <a:pt x="1412" y="6813"/>
                </a:lnTo>
                <a:close/>
                <a:moveTo>
                  <a:pt x="1363" y="7981"/>
                </a:moveTo>
                <a:lnTo>
                  <a:pt x="1339" y="8468"/>
                </a:lnTo>
                <a:lnTo>
                  <a:pt x="1241" y="8541"/>
                </a:lnTo>
                <a:lnTo>
                  <a:pt x="1168" y="8614"/>
                </a:lnTo>
                <a:lnTo>
                  <a:pt x="1022" y="8736"/>
                </a:lnTo>
                <a:lnTo>
                  <a:pt x="901" y="8882"/>
                </a:lnTo>
                <a:lnTo>
                  <a:pt x="779" y="9052"/>
                </a:lnTo>
                <a:lnTo>
                  <a:pt x="633" y="9222"/>
                </a:lnTo>
                <a:lnTo>
                  <a:pt x="584" y="8492"/>
                </a:lnTo>
                <a:lnTo>
                  <a:pt x="730" y="8444"/>
                </a:lnTo>
                <a:lnTo>
                  <a:pt x="852" y="8395"/>
                </a:lnTo>
                <a:lnTo>
                  <a:pt x="1095" y="8200"/>
                </a:lnTo>
                <a:lnTo>
                  <a:pt x="1363" y="7981"/>
                </a:lnTo>
                <a:close/>
                <a:moveTo>
                  <a:pt x="10901" y="8638"/>
                </a:moveTo>
                <a:lnTo>
                  <a:pt x="10828" y="8687"/>
                </a:lnTo>
                <a:lnTo>
                  <a:pt x="10779" y="8736"/>
                </a:lnTo>
                <a:lnTo>
                  <a:pt x="10706" y="8857"/>
                </a:lnTo>
                <a:lnTo>
                  <a:pt x="10682" y="8979"/>
                </a:lnTo>
                <a:lnTo>
                  <a:pt x="10560" y="9076"/>
                </a:lnTo>
                <a:lnTo>
                  <a:pt x="10414" y="9149"/>
                </a:lnTo>
                <a:lnTo>
                  <a:pt x="10293" y="9173"/>
                </a:lnTo>
                <a:lnTo>
                  <a:pt x="10122" y="9173"/>
                </a:lnTo>
                <a:lnTo>
                  <a:pt x="10025" y="9149"/>
                </a:lnTo>
                <a:lnTo>
                  <a:pt x="9976" y="9125"/>
                </a:lnTo>
                <a:lnTo>
                  <a:pt x="9928" y="9076"/>
                </a:lnTo>
                <a:lnTo>
                  <a:pt x="9903" y="9028"/>
                </a:lnTo>
                <a:lnTo>
                  <a:pt x="9903" y="8930"/>
                </a:lnTo>
                <a:lnTo>
                  <a:pt x="9879" y="8857"/>
                </a:lnTo>
                <a:lnTo>
                  <a:pt x="9830" y="8809"/>
                </a:lnTo>
                <a:lnTo>
                  <a:pt x="9757" y="8760"/>
                </a:lnTo>
                <a:lnTo>
                  <a:pt x="9684" y="8760"/>
                </a:lnTo>
                <a:lnTo>
                  <a:pt x="9611" y="8784"/>
                </a:lnTo>
                <a:lnTo>
                  <a:pt x="9563" y="8833"/>
                </a:lnTo>
                <a:lnTo>
                  <a:pt x="9514" y="8906"/>
                </a:lnTo>
                <a:lnTo>
                  <a:pt x="9490" y="8955"/>
                </a:lnTo>
                <a:lnTo>
                  <a:pt x="9441" y="9003"/>
                </a:lnTo>
                <a:lnTo>
                  <a:pt x="9320" y="9052"/>
                </a:lnTo>
                <a:lnTo>
                  <a:pt x="9149" y="9101"/>
                </a:lnTo>
                <a:lnTo>
                  <a:pt x="8979" y="9125"/>
                </a:lnTo>
                <a:lnTo>
                  <a:pt x="8809" y="9101"/>
                </a:lnTo>
                <a:lnTo>
                  <a:pt x="8663" y="9076"/>
                </a:lnTo>
                <a:lnTo>
                  <a:pt x="8541" y="9003"/>
                </a:lnTo>
                <a:lnTo>
                  <a:pt x="8517" y="8955"/>
                </a:lnTo>
                <a:lnTo>
                  <a:pt x="8492" y="8906"/>
                </a:lnTo>
                <a:lnTo>
                  <a:pt x="8492" y="8833"/>
                </a:lnTo>
                <a:lnTo>
                  <a:pt x="8444" y="8784"/>
                </a:lnTo>
                <a:lnTo>
                  <a:pt x="8419" y="8736"/>
                </a:lnTo>
                <a:lnTo>
                  <a:pt x="8371" y="8711"/>
                </a:lnTo>
                <a:lnTo>
                  <a:pt x="8298" y="8687"/>
                </a:lnTo>
                <a:lnTo>
                  <a:pt x="8249" y="8687"/>
                </a:lnTo>
                <a:lnTo>
                  <a:pt x="8200" y="8711"/>
                </a:lnTo>
                <a:lnTo>
                  <a:pt x="8127" y="8736"/>
                </a:lnTo>
                <a:lnTo>
                  <a:pt x="8006" y="8906"/>
                </a:lnTo>
                <a:lnTo>
                  <a:pt x="7860" y="9052"/>
                </a:lnTo>
                <a:lnTo>
                  <a:pt x="7787" y="9125"/>
                </a:lnTo>
                <a:lnTo>
                  <a:pt x="7689" y="9173"/>
                </a:lnTo>
                <a:lnTo>
                  <a:pt x="7568" y="9222"/>
                </a:lnTo>
                <a:lnTo>
                  <a:pt x="7446" y="9246"/>
                </a:lnTo>
                <a:lnTo>
                  <a:pt x="7324" y="9246"/>
                </a:lnTo>
                <a:lnTo>
                  <a:pt x="7276" y="9222"/>
                </a:lnTo>
                <a:lnTo>
                  <a:pt x="7227" y="9198"/>
                </a:lnTo>
                <a:lnTo>
                  <a:pt x="7203" y="9149"/>
                </a:lnTo>
                <a:lnTo>
                  <a:pt x="7178" y="9076"/>
                </a:lnTo>
                <a:lnTo>
                  <a:pt x="7178" y="9003"/>
                </a:lnTo>
                <a:lnTo>
                  <a:pt x="7203" y="8930"/>
                </a:lnTo>
                <a:lnTo>
                  <a:pt x="7203" y="8833"/>
                </a:lnTo>
                <a:lnTo>
                  <a:pt x="7154" y="8760"/>
                </a:lnTo>
                <a:lnTo>
                  <a:pt x="7105" y="8687"/>
                </a:lnTo>
                <a:lnTo>
                  <a:pt x="7032" y="8663"/>
                </a:lnTo>
                <a:lnTo>
                  <a:pt x="6886" y="8663"/>
                </a:lnTo>
                <a:lnTo>
                  <a:pt x="6813" y="8711"/>
                </a:lnTo>
                <a:lnTo>
                  <a:pt x="6789" y="8809"/>
                </a:lnTo>
                <a:lnTo>
                  <a:pt x="6740" y="8906"/>
                </a:lnTo>
                <a:lnTo>
                  <a:pt x="6692" y="8979"/>
                </a:lnTo>
                <a:lnTo>
                  <a:pt x="6619" y="9076"/>
                </a:lnTo>
                <a:lnTo>
                  <a:pt x="6521" y="9125"/>
                </a:lnTo>
                <a:lnTo>
                  <a:pt x="6424" y="9173"/>
                </a:lnTo>
                <a:lnTo>
                  <a:pt x="6327" y="9222"/>
                </a:lnTo>
                <a:lnTo>
                  <a:pt x="6083" y="9271"/>
                </a:lnTo>
                <a:lnTo>
                  <a:pt x="5864" y="9246"/>
                </a:lnTo>
                <a:lnTo>
                  <a:pt x="5743" y="9222"/>
                </a:lnTo>
                <a:lnTo>
                  <a:pt x="5645" y="9198"/>
                </a:lnTo>
                <a:lnTo>
                  <a:pt x="5572" y="9125"/>
                </a:lnTo>
                <a:lnTo>
                  <a:pt x="5499" y="9052"/>
                </a:lnTo>
                <a:lnTo>
                  <a:pt x="5451" y="8979"/>
                </a:lnTo>
                <a:lnTo>
                  <a:pt x="5402" y="8882"/>
                </a:lnTo>
                <a:lnTo>
                  <a:pt x="5402" y="8833"/>
                </a:lnTo>
                <a:lnTo>
                  <a:pt x="5378" y="8784"/>
                </a:lnTo>
                <a:lnTo>
                  <a:pt x="5280" y="8736"/>
                </a:lnTo>
                <a:lnTo>
                  <a:pt x="5183" y="8711"/>
                </a:lnTo>
                <a:lnTo>
                  <a:pt x="5086" y="8736"/>
                </a:lnTo>
                <a:lnTo>
                  <a:pt x="4842" y="8906"/>
                </a:lnTo>
                <a:lnTo>
                  <a:pt x="4648" y="9028"/>
                </a:lnTo>
                <a:lnTo>
                  <a:pt x="4453" y="9149"/>
                </a:lnTo>
                <a:lnTo>
                  <a:pt x="4258" y="9222"/>
                </a:lnTo>
                <a:lnTo>
                  <a:pt x="4112" y="9222"/>
                </a:lnTo>
                <a:lnTo>
                  <a:pt x="4064" y="9198"/>
                </a:lnTo>
                <a:lnTo>
                  <a:pt x="4015" y="9149"/>
                </a:lnTo>
                <a:lnTo>
                  <a:pt x="3991" y="9076"/>
                </a:lnTo>
                <a:lnTo>
                  <a:pt x="4015" y="8955"/>
                </a:lnTo>
                <a:lnTo>
                  <a:pt x="4015" y="8906"/>
                </a:lnTo>
                <a:lnTo>
                  <a:pt x="3991" y="8857"/>
                </a:lnTo>
                <a:lnTo>
                  <a:pt x="3966" y="8833"/>
                </a:lnTo>
                <a:lnTo>
                  <a:pt x="3918" y="8809"/>
                </a:lnTo>
                <a:lnTo>
                  <a:pt x="3893" y="8784"/>
                </a:lnTo>
                <a:lnTo>
                  <a:pt x="3845" y="8809"/>
                </a:lnTo>
                <a:lnTo>
                  <a:pt x="3796" y="8809"/>
                </a:lnTo>
                <a:lnTo>
                  <a:pt x="3747" y="8857"/>
                </a:lnTo>
                <a:lnTo>
                  <a:pt x="3699" y="8979"/>
                </a:lnTo>
                <a:lnTo>
                  <a:pt x="3674" y="9101"/>
                </a:lnTo>
                <a:lnTo>
                  <a:pt x="3674" y="9222"/>
                </a:lnTo>
                <a:lnTo>
                  <a:pt x="3699" y="9319"/>
                </a:lnTo>
                <a:lnTo>
                  <a:pt x="3772" y="9417"/>
                </a:lnTo>
                <a:lnTo>
                  <a:pt x="3845" y="9514"/>
                </a:lnTo>
                <a:lnTo>
                  <a:pt x="3966" y="9587"/>
                </a:lnTo>
                <a:lnTo>
                  <a:pt x="4088" y="9636"/>
                </a:lnTo>
                <a:lnTo>
                  <a:pt x="4210" y="9660"/>
                </a:lnTo>
                <a:lnTo>
                  <a:pt x="4356" y="9636"/>
                </a:lnTo>
                <a:lnTo>
                  <a:pt x="4477" y="9611"/>
                </a:lnTo>
                <a:lnTo>
                  <a:pt x="4599" y="9563"/>
                </a:lnTo>
                <a:lnTo>
                  <a:pt x="4842" y="9417"/>
                </a:lnTo>
                <a:lnTo>
                  <a:pt x="5086" y="9246"/>
                </a:lnTo>
                <a:lnTo>
                  <a:pt x="5159" y="9344"/>
                </a:lnTo>
                <a:lnTo>
                  <a:pt x="5232" y="9441"/>
                </a:lnTo>
                <a:lnTo>
                  <a:pt x="5329" y="9514"/>
                </a:lnTo>
                <a:lnTo>
                  <a:pt x="5426" y="9563"/>
                </a:lnTo>
                <a:lnTo>
                  <a:pt x="5670" y="9660"/>
                </a:lnTo>
                <a:lnTo>
                  <a:pt x="5913" y="9684"/>
                </a:lnTo>
                <a:lnTo>
                  <a:pt x="6181" y="9684"/>
                </a:lnTo>
                <a:lnTo>
                  <a:pt x="6424" y="9636"/>
                </a:lnTo>
                <a:lnTo>
                  <a:pt x="6667" y="9538"/>
                </a:lnTo>
                <a:lnTo>
                  <a:pt x="6886" y="9392"/>
                </a:lnTo>
                <a:lnTo>
                  <a:pt x="6984" y="9490"/>
                </a:lnTo>
                <a:lnTo>
                  <a:pt x="7081" y="9563"/>
                </a:lnTo>
                <a:lnTo>
                  <a:pt x="7227" y="9636"/>
                </a:lnTo>
                <a:lnTo>
                  <a:pt x="7373" y="9684"/>
                </a:lnTo>
                <a:lnTo>
                  <a:pt x="7519" y="9709"/>
                </a:lnTo>
                <a:lnTo>
                  <a:pt x="7641" y="9684"/>
                </a:lnTo>
                <a:lnTo>
                  <a:pt x="7762" y="9660"/>
                </a:lnTo>
                <a:lnTo>
                  <a:pt x="7884" y="9611"/>
                </a:lnTo>
                <a:lnTo>
                  <a:pt x="7981" y="9538"/>
                </a:lnTo>
                <a:lnTo>
                  <a:pt x="8079" y="9465"/>
                </a:lnTo>
                <a:lnTo>
                  <a:pt x="8249" y="9271"/>
                </a:lnTo>
                <a:lnTo>
                  <a:pt x="8371" y="9368"/>
                </a:lnTo>
                <a:lnTo>
                  <a:pt x="8541" y="9465"/>
                </a:lnTo>
                <a:lnTo>
                  <a:pt x="8711" y="9514"/>
                </a:lnTo>
                <a:lnTo>
                  <a:pt x="8906" y="9538"/>
                </a:lnTo>
                <a:lnTo>
                  <a:pt x="9101" y="9538"/>
                </a:lnTo>
                <a:lnTo>
                  <a:pt x="9271" y="9514"/>
                </a:lnTo>
                <a:lnTo>
                  <a:pt x="9466" y="9441"/>
                </a:lnTo>
                <a:lnTo>
                  <a:pt x="9611" y="9368"/>
                </a:lnTo>
                <a:lnTo>
                  <a:pt x="9733" y="9465"/>
                </a:lnTo>
                <a:lnTo>
                  <a:pt x="9855" y="9514"/>
                </a:lnTo>
                <a:lnTo>
                  <a:pt x="10025" y="9563"/>
                </a:lnTo>
                <a:lnTo>
                  <a:pt x="10195" y="9563"/>
                </a:lnTo>
                <a:lnTo>
                  <a:pt x="10366" y="9538"/>
                </a:lnTo>
                <a:lnTo>
                  <a:pt x="10560" y="9490"/>
                </a:lnTo>
                <a:lnTo>
                  <a:pt x="10706" y="9417"/>
                </a:lnTo>
                <a:lnTo>
                  <a:pt x="10852" y="9319"/>
                </a:lnTo>
                <a:lnTo>
                  <a:pt x="10974" y="9392"/>
                </a:lnTo>
                <a:lnTo>
                  <a:pt x="11096" y="9441"/>
                </a:lnTo>
                <a:lnTo>
                  <a:pt x="11242" y="9465"/>
                </a:lnTo>
                <a:lnTo>
                  <a:pt x="11363" y="9490"/>
                </a:lnTo>
                <a:lnTo>
                  <a:pt x="11509" y="9490"/>
                </a:lnTo>
                <a:lnTo>
                  <a:pt x="11655" y="9465"/>
                </a:lnTo>
                <a:lnTo>
                  <a:pt x="11801" y="9417"/>
                </a:lnTo>
                <a:lnTo>
                  <a:pt x="11923" y="9344"/>
                </a:lnTo>
                <a:lnTo>
                  <a:pt x="12020" y="9441"/>
                </a:lnTo>
                <a:lnTo>
                  <a:pt x="12142" y="9490"/>
                </a:lnTo>
                <a:lnTo>
                  <a:pt x="12434" y="9490"/>
                </a:lnTo>
                <a:lnTo>
                  <a:pt x="12580" y="9441"/>
                </a:lnTo>
                <a:lnTo>
                  <a:pt x="12750" y="9392"/>
                </a:lnTo>
                <a:lnTo>
                  <a:pt x="12896" y="9319"/>
                </a:lnTo>
                <a:lnTo>
                  <a:pt x="13042" y="9222"/>
                </a:lnTo>
                <a:lnTo>
                  <a:pt x="13091" y="9295"/>
                </a:lnTo>
                <a:lnTo>
                  <a:pt x="13164" y="9344"/>
                </a:lnTo>
                <a:lnTo>
                  <a:pt x="13310" y="9417"/>
                </a:lnTo>
                <a:lnTo>
                  <a:pt x="13480" y="9441"/>
                </a:lnTo>
                <a:lnTo>
                  <a:pt x="13675" y="9441"/>
                </a:lnTo>
                <a:lnTo>
                  <a:pt x="13870" y="9392"/>
                </a:lnTo>
                <a:lnTo>
                  <a:pt x="14064" y="9319"/>
                </a:lnTo>
                <a:lnTo>
                  <a:pt x="14259" y="9246"/>
                </a:lnTo>
                <a:lnTo>
                  <a:pt x="14405" y="9149"/>
                </a:lnTo>
                <a:lnTo>
                  <a:pt x="14478" y="9101"/>
                </a:lnTo>
                <a:lnTo>
                  <a:pt x="14502" y="9028"/>
                </a:lnTo>
                <a:lnTo>
                  <a:pt x="14478" y="8955"/>
                </a:lnTo>
                <a:lnTo>
                  <a:pt x="14454" y="8882"/>
                </a:lnTo>
                <a:lnTo>
                  <a:pt x="14429" y="8833"/>
                </a:lnTo>
                <a:lnTo>
                  <a:pt x="14356" y="8809"/>
                </a:lnTo>
                <a:lnTo>
                  <a:pt x="14308" y="8809"/>
                </a:lnTo>
                <a:lnTo>
                  <a:pt x="14235" y="8833"/>
                </a:lnTo>
                <a:lnTo>
                  <a:pt x="14016" y="8955"/>
                </a:lnTo>
                <a:lnTo>
                  <a:pt x="13845" y="9028"/>
                </a:lnTo>
                <a:lnTo>
                  <a:pt x="13675" y="9076"/>
                </a:lnTo>
                <a:lnTo>
                  <a:pt x="13529" y="9101"/>
                </a:lnTo>
                <a:lnTo>
                  <a:pt x="13407" y="9101"/>
                </a:lnTo>
                <a:lnTo>
                  <a:pt x="13359" y="9076"/>
                </a:lnTo>
                <a:lnTo>
                  <a:pt x="13334" y="9028"/>
                </a:lnTo>
                <a:lnTo>
                  <a:pt x="13310" y="8979"/>
                </a:lnTo>
                <a:lnTo>
                  <a:pt x="13310" y="8906"/>
                </a:lnTo>
                <a:lnTo>
                  <a:pt x="13310" y="8857"/>
                </a:lnTo>
                <a:lnTo>
                  <a:pt x="13286" y="8784"/>
                </a:lnTo>
                <a:lnTo>
                  <a:pt x="13261" y="8736"/>
                </a:lnTo>
                <a:lnTo>
                  <a:pt x="13213" y="8711"/>
                </a:lnTo>
                <a:lnTo>
                  <a:pt x="13091" y="8711"/>
                </a:lnTo>
                <a:lnTo>
                  <a:pt x="13042" y="8736"/>
                </a:lnTo>
                <a:lnTo>
                  <a:pt x="13018" y="8784"/>
                </a:lnTo>
                <a:lnTo>
                  <a:pt x="12945" y="8882"/>
                </a:lnTo>
                <a:lnTo>
                  <a:pt x="12823" y="8979"/>
                </a:lnTo>
                <a:lnTo>
                  <a:pt x="12653" y="9076"/>
                </a:lnTo>
                <a:lnTo>
                  <a:pt x="12507" y="9149"/>
                </a:lnTo>
                <a:lnTo>
                  <a:pt x="12361" y="9198"/>
                </a:lnTo>
                <a:lnTo>
                  <a:pt x="12312" y="9198"/>
                </a:lnTo>
                <a:lnTo>
                  <a:pt x="12264" y="9173"/>
                </a:lnTo>
                <a:lnTo>
                  <a:pt x="12215" y="9149"/>
                </a:lnTo>
                <a:lnTo>
                  <a:pt x="12191" y="9101"/>
                </a:lnTo>
                <a:lnTo>
                  <a:pt x="12191" y="9028"/>
                </a:lnTo>
                <a:lnTo>
                  <a:pt x="12215" y="8930"/>
                </a:lnTo>
                <a:lnTo>
                  <a:pt x="12215" y="8857"/>
                </a:lnTo>
                <a:lnTo>
                  <a:pt x="12191" y="8809"/>
                </a:lnTo>
                <a:lnTo>
                  <a:pt x="12142" y="8760"/>
                </a:lnTo>
                <a:lnTo>
                  <a:pt x="12093" y="8736"/>
                </a:lnTo>
                <a:lnTo>
                  <a:pt x="12045" y="8736"/>
                </a:lnTo>
                <a:lnTo>
                  <a:pt x="11972" y="8760"/>
                </a:lnTo>
                <a:lnTo>
                  <a:pt x="11923" y="8784"/>
                </a:lnTo>
                <a:lnTo>
                  <a:pt x="11899" y="8857"/>
                </a:lnTo>
                <a:lnTo>
                  <a:pt x="11801" y="8979"/>
                </a:lnTo>
                <a:lnTo>
                  <a:pt x="11704" y="9076"/>
                </a:lnTo>
                <a:lnTo>
                  <a:pt x="11582" y="9125"/>
                </a:lnTo>
                <a:lnTo>
                  <a:pt x="11266" y="9125"/>
                </a:lnTo>
                <a:lnTo>
                  <a:pt x="11169" y="9076"/>
                </a:lnTo>
                <a:lnTo>
                  <a:pt x="11096" y="9028"/>
                </a:lnTo>
                <a:lnTo>
                  <a:pt x="11144" y="8882"/>
                </a:lnTo>
                <a:lnTo>
                  <a:pt x="11144" y="8809"/>
                </a:lnTo>
                <a:lnTo>
                  <a:pt x="11120" y="8736"/>
                </a:lnTo>
                <a:lnTo>
                  <a:pt x="11071" y="8687"/>
                </a:lnTo>
                <a:lnTo>
                  <a:pt x="11023" y="8663"/>
                </a:lnTo>
                <a:lnTo>
                  <a:pt x="10950" y="8638"/>
                </a:lnTo>
                <a:close/>
                <a:moveTo>
                  <a:pt x="1314" y="9003"/>
                </a:moveTo>
                <a:lnTo>
                  <a:pt x="1290" y="9611"/>
                </a:lnTo>
                <a:lnTo>
                  <a:pt x="1168" y="9660"/>
                </a:lnTo>
                <a:lnTo>
                  <a:pt x="1071" y="9733"/>
                </a:lnTo>
                <a:lnTo>
                  <a:pt x="852" y="9903"/>
                </a:lnTo>
                <a:lnTo>
                  <a:pt x="706" y="10049"/>
                </a:lnTo>
                <a:lnTo>
                  <a:pt x="657" y="9368"/>
                </a:lnTo>
                <a:lnTo>
                  <a:pt x="925" y="9271"/>
                </a:lnTo>
                <a:lnTo>
                  <a:pt x="1168" y="9101"/>
                </a:lnTo>
                <a:lnTo>
                  <a:pt x="1314" y="9003"/>
                </a:lnTo>
                <a:close/>
                <a:moveTo>
                  <a:pt x="1266" y="10122"/>
                </a:moveTo>
                <a:lnTo>
                  <a:pt x="1266" y="10877"/>
                </a:lnTo>
                <a:lnTo>
                  <a:pt x="1120" y="10998"/>
                </a:lnTo>
                <a:lnTo>
                  <a:pt x="779" y="11242"/>
                </a:lnTo>
                <a:lnTo>
                  <a:pt x="730" y="10439"/>
                </a:lnTo>
                <a:lnTo>
                  <a:pt x="876" y="10366"/>
                </a:lnTo>
                <a:lnTo>
                  <a:pt x="1022" y="10293"/>
                </a:lnTo>
                <a:lnTo>
                  <a:pt x="1266" y="10122"/>
                </a:lnTo>
                <a:close/>
                <a:moveTo>
                  <a:pt x="11485" y="10633"/>
                </a:moveTo>
                <a:lnTo>
                  <a:pt x="11412" y="10658"/>
                </a:lnTo>
                <a:lnTo>
                  <a:pt x="11339" y="10731"/>
                </a:lnTo>
                <a:lnTo>
                  <a:pt x="11169" y="11023"/>
                </a:lnTo>
                <a:lnTo>
                  <a:pt x="11071" y="11144"/>
                </a:lnTo>
                <a:lnTo>
                  <a:pt x="10950" y="11242"/>
                </a:lnTo>
                <a:lnTo>
                  <a:pt x="10877" y="11290"/>
                </a:lnTo>
                <a:lnTo>
                  <a:pt x="10779" y="11315"/>
                </a:lnTo>
                <a:lnTo>
                  <a:pt x="10560" y="11315"/>
                </a:lnTo>
                <a:lnTo>
                  <a:pt x="10463" y="11290"/>
                </a:lnTo>
                <a:lnTo>
                  <a:pt x="10390" y="11242"/>
                </a:lnTo>
                <a:lnTo>
                  <a:pt x="10317" y="11169"/>
                </a:lnTo>
                <a:lnTo>
                  <a:pt x="10293" y="11096"/>
                </a:lnTo>
                <a:lnTo>
                  <a:pt x="10366" y="10901"/>
                </a:lnTo>
                <a:lnTo>
                  <a:pt x="10366" y="10828"/>
                </a:lnTo>
                <a:lnTo>
                  <a:pt x="10341" y="10755"/>
                </a:lnTo>
                <a:lnTo>
                  <a:pt x="10293" y="10706"/>
                </a:lnTo>
                <a:lnTo>
                  <a:pt x="10244" y="10658"/>
                </a:lnTo>
                <a:lnTo>
                  <a:pt x="10098" y="10658"/>
                </a:lnTo>
                <a:lnTo>
                  <a:pt x="10049" y="10682"/>
                </a:lnTo>
                <a:lnTo>
                  <a:pt x="10001" y="10755"/>
                </a:lnTo>
                <a:lnTo>
                  <a:pt x="9928" y="10877"/>
                </a:lnTo>
                <a:lnTo>
                  <a:pt x="9903" y="10998"/>
                </a:lnTo>
                <a:lnTo>
                  <a:pt x="9806" y="11120"/>
                </a:lnTo>
                <a:lnTo>
                  <a:pt x="9636" y="11217"/>
                </a:lnTo>
                <a:lnTo>
                  <a:pt x="9539" y="11242"/>
                </a:lnTo>
                <a:lnTo>
                  <a:pt x="9393" y="11266"/>
                </a:lnTo>
                <a:lnTo>
                  <a:pt x="9344" y="11242"/>
                </a:lnTo>
                <a:lnTo>
                  <a:pt x="9295" y="11217"/>
                </a:lnTo>
                <a:lnTo>
                  <a:pt x="9295" y="11169"/>
                </a:lnTo>
                <a:lnTo>
                  <a:pt x="9295" y="11096"/>
                </a:lnTo>
                <a:lnTo>
                  <a:pt x="9320" y="11023"/>
                </a:lnTo>
                <a:lnTo>
                  <a:pt x="9320" y="10950"/>
                </a:lnTo>
                <a:lnTo>
                  <a:pt x="9295" y="10901"/>
                </a:lnTo>
                <a:lnTo>
                  <a:pt x="9247" y="10852"/>
                </a:lnTo>
                <a:lnTo>
                  <a:pt x="9198" y="10828"/>
                </a:lnTo>
                <a:lnTo>
                  <a:pt x="9125" y="10804"/>
                </a:lnTo>
                <a:lnTo>
                  <a:pt x="9052" y="10828"/>
                </a:lnTo>
                <a:lnTo>
                  <a:pt x="8979" y="10852"/>
                </a:lnTo>
                <a:lnTo>
                  <a:pt x="8784" y="11047"/>
                </a:lnTo>
                <a:lnTo>
                  <a:pt x="8565" y="11242"/>
                </a:lnTo>
                <a:lnTo>
                  <a:pt x="8419" y="11290"/>
                </a:lnTo>
                <a:lnTo>
                  <a:pt x="8225" y="11315"/>
                </a:lnTo>
                <a:lnTo>
                  <a:pt x="8103" y="11290"/>
                </a:lnTo>
                <a:lnTo>
                  <a:pt x="8006" y="11290"/>
                </a:lnTo>
                <a:lnTo>
                  <a:pt x="7933" y="11242"/>
                </a:lnTo>
                <a:lnTo>
                  <a:pt x="7884" y="11193"/>
                </a:lnTo>
                <a:lnTo>
                  <a:pt x="7908" y="11071"/>
                </a:lnTo>
                <a:lnTo>
                  <a:pt x="7908" y="10901"/>
                </a:lnTo>
                <a:lnTo>
                  <a:pt x="7884" y="10828"/>
                </a:lnTo>
                <a:lnTo>
                  <a:pt x="7835" y="10755"/>
                </a:lnTo>
                <a:lnTo>
                  <a:pt x="7787" y="10706"/>
                </a:lnTo>
                <a:lnTo>
                  <a:pt x="7714" y="10682"/>
                </a:lnTo>
                <a:lnTo>
                  <a:pt x="7616" y="10682"/>
                </a:lnTo>
                <a:lnTo>
                  <a:pt x="7543" y="10706"/>
                </a:lnTo>
                <a:lnTo>
                  <a:pt x="7495" y="10779"/>
                </a:lnTo>
                <a:lnTo>
                  <a:pt x="7446" y="10852"/>
                </a:lnTo>
                <a:lnTo>
                  <a:pt x="7397" y="10974"/>
                </a:lnTo>
                <a:lnTo>
                  <a:pt x="7397" y="11071"/>
                </a:lnTo>
                <a:lnTo>
                  <a:pt x="7324" y="11144"/>
                </a:lnTo>
                <a:lnTo>
                  <a:pt x="7227" y="11193"/>
                </a:lnTo>
                <a:lnTo>
                  <a:pt x="7008" y="11193"/>
                </a:lnTo>
                <a:lnTo>
                  <a:pt x="6911" y="11169"/>
                </a:lnTo>
                <a:lnTo>
                  <a:pt x="6789" y="11096"/>
                </a:lnTo>
                <a:lnTo>
                  <a:pt x="6716" y="11023"/>
                </a:lnTo>
                <a:lnTo>
                  <a:pt x="6667" y="10950"/>
                </a:lnTo>
                <a:lnTo>
                  <a:pt x="6619" y="10877"/>
                </a:lnTo>
                <a:lnTo>
                  <a:pt x="6546" y="10804"/>
                </a:lnTo>
                <a:lnTo>
                  <a:pt x="6473" y="10779"/>
                </a:lnTo>
                <a:lnTo>
                  <a:pt x="6400" y="10779"/>
                </a:lnTo>
                <a:lnTo>
                  <a:pt x="6302" y="10804"/>
                </a:lnTo>
                <a:lnTo>
                  <a:pt x="6254" y="10852"/>
                </a:lnTo>
                <a:lnTo>
                  <a:pt x="6205" y="10901"/>
                </a:lnTo>
                <a:lnTo>
                  <a:pt x="6205" y="10998"/>
                </a:lnTo>
                <a:lnTo>
                  <a:pt x="6205" y="11096"/>
                </a:lnTo>
                <a:lnTo>
                  <a:pt x="6181" y="11169"/>
                </a:lnTo>
                <a:lnTo>
                  <a:pt x="6156" y="11217"/>
                </a:lnTo>
                <a:lnTo>
                  <a:pt x="6132" y="11266"/>
                </a:lnTo>
                <a:lnTo>
                  <a:pt x="6035" y="11315"/>
                </a:lnTo>
                <a:lnTo>
                  <a:pt x="5937" y="11339"/>
                </a:lnTo>
                <a:lnTo>
                  <a:pt x="5840" y="11315"/>
                </a:lnTo>
                <a:lnTo>
                  <a:pt x="5743" y="11242"/>
                </a:lnTo>
                <a:lnTo>
                  <a:pt x="5694" y="11144"/>
                </a:lnTo>
                <a:lnTo>
                  <a:pt x="5694" y="11096"/>
                </a:lnTo>
                <a:lnTo>
                  <a:pt x="5694" y="11047"/>
                </a:lnTo>
                <a:lnTo>
                  <a:pt x="5694" y="10925"/>
                </a:lnTo>
                <a:lnTo>
                  <a:pt x="5670" y="10852"/>
                </a:lnTo>
                <a:lnTo>
                  <a:pt x="5621" y="10779"/>
                </a:lnTo>
                <a:lnTo>
                  <a:pt x="5524" y="10755"/>
                </a:lnTo>
                <a:lnTo>
                  <a:pt x="5451" y="10731"/>
                </a:lnTo>
                <a:lnTo>
                  <a:pt x="5353" y="10755"/>
                </a:lnTo>
                <a:lnTo>
                  <a:pt x="5280" y="10828"/>
                </a:lnTo>
                <a:lnTo>
                  <a:pt x="5232" y="10901"/>
                </a:lnTo>
                <a:lnTo>
                  <a:pt x="5183" y="10998"/>
                </a:lnTo>
                <a:lnTo>
                  <a:pt x="5110" y="11096"/>
                </a:lnTo>
                <a:lnTo>
                  <a:pt x="5037" y="11169"/>
                </a:lnTo>
                <a:lnTo>
                  <a:pt x="4964" y="11242"/>
                </a:lnTo>
                <a:lnTo>
                  <a:pt x="4769" y="11339"/>
                </a:lnTo>
                <a:lnTo>
                  <a:pt x="4648" y="11363"/>
                </a:lnTo>
                <a:lnTo>
                  <a:pt x="4550" y="11388"/>
                </a:lnTo>
                <a:lnTo>
                  <a:pt x="4502" y="11388"/>
                </a:lnTo>
                <a:lnTo>
                  <a:pt x="4453" y="11363"/>
                </a:lnTo>
                <a:lnTo>
                  <a:pt x="4380" y="11315"/>
                </a:lnTo>
                <a:lnTo>
                  <a:pt x="4331" y="11217"/>
                </a:lnTo>
                <a:lnTo>
                  <a:pt x="4307" y="11120"/>
                </a:lnTo>
                <a:lnTo>
                  <a:pt x="4258" y="10950"/>
                </a:lnTo>
                <a:lnTo>
                  <a:pt x="4234" y="10877"/>
                </a:lnTo>
                <a:lnTo>
                  <a:pt x="4210" y="10877"/>
                </a:lnTo>
                <a:lnTo>
                  <a:pt x="4210" y="10852"/>
                </a:lnTo>
                <a:lnTo>
                  <a:pt x="4185" y="10828"/>
                </a:lnTo>
                <a:lnTo>
                  <a:pt x="4137" y="10804"/>
                </a:lnTo>
                <a:lnTo>
                  <a:pt x="4088" y="10804"/>
                </a:lnTo>
                <a:lnTo>
                  <a:pt x="4039" y="10828"/>
                </a:lnTo>
                <a:lnTo>
                  <a:pt x="3991" y="10852"/>
                </a:lnTo>
                <a:lnTo>
                  <a:pt x="3942" y="10950"/>
                </a:lnTo>
                <a:lnTo>
                  <a:pt x="3918" y="11071"/>
                </a:lnTo>
                <a:lnTo>
                  <a:pt x="3918" y="11290"/>
                </a:lnTo>
                <a:lnTo>
                  <a:pt x="3942" y="11388"/>
                </a:lnTo>
                <a:lnTo>
                  <a:pt x="3966" y="11509"/>
                </a:lnTo>
                <a:lnTo>
                  <a:pt x="4015" y="11582"/>
                </a:lnTo>
                <a:lnTo>
                  <a:pt x="4088" y="11680"/>
                </a:lnTo>
                <a:lnTo>
                  <a:pt x="4185" y="11753"/>
                </a:lnTo>
                <a:lnTo>
                  <a:pt x="4283" y="11801"/>
                </a:lnTo>
                <a:lnTo>
                  <a:pt x="4429" y="11850"/>
                </a:lnTo>
                <a:lnTo>
                  <a:pt x="4721" y="11850"/>
                </a:lnTo>
                <a:lnTo>
                  <a:pt x="4842" y="11826"/>
                </a:lnTo>
                <a:lnTo>
                  <a:pt x="4988" y="11777"/>
                </a:lnTo>
                <a:lnTo>
                  <a:pt x="5110" y="11704"/>
                </a:lnTo>
                <a:lnTo>
                  <a:pt x="5232" y="11631"/>
                </a:lnTo>
                <a:lnTo>
                  <a:pt x="5353" y="11534"/>
                </a:lnTo>
                <a:lnTo>
                  <a:pt x="5475" y="11655"/>
                </a:lnTo>
                <a:lnTo>
                  <a:pt x="5645" y="11728"/>
                </a:lnTo>
                <a:lnTo>
                  <a:pt x="5816" y="11777"/>
                </a:lnTo>
                <a:lnTo>
                  <a:pt x="5986" y="11801"/>
                </a:lnTo>
                <a:lnTo>
                  <a:pt x="6156" y="11777"/>
                </a:lnTo>
                <a:lnTo>
                  <a:pt x="6327" y="11728"/>
                </a:lnTo>
                <a:lnTo>
                  <a:pt x="6473" y="11631"/>
                </a:lnTo>
                <a:lnTo>
                  <a:pt x="6570" y="11509"/>
                </a:lnTo>
                <a:lnTo>
                  <a:pt x="6716" y="11558"/>
                </a:lnTo>
                <a:lnTo>
                  <a:pt x="6838" y="11607"/>
                </a:lnTo>
                <a:lnTo>
                  <a:pt x="6984" y="11631"/>
                </a:lnTo>
                <a:lnTo>
                  <a:pt x="7105" y="11655"/>
                </a:lnTo>
                <a:lnTo>
                  <a:pt x="7251" y="11655"/>
                </a:lnTo>
                <a:lnTo>
                  <a:pt x="7373" y="11631"/>
                </a:lnTo>
                <a:lnTo>
                  <a:pt x="7519" y="11582"/>
                </a:lnTo>
                <a:lnTo>
                  <a:pt x="7616" y="11534"/>
                </a:lnTo>
                <a:lnTo>
                  <a:pt x="7787" y="11631"/>
                </a:lnTo>
                <a:lnTo>
                  <a:pt x="7957" y="11728"/>
                </a:lnTo>
                <a:lnTo>
                  <a:pt x="8103" y="11777"/>
                </a:lnTo>
                <a:lnTo>
                  <a:pt x="8249" y="11801"/>
                </a:lnTo>
                <a:lnTo>
                  <a:pt x="8395" y="11777"/>
                </a:lnTo>
                <a:lnTo>
                  <a:pt x="8517" y="11753"/>
                </a:lnTo>
                <a:lnTo>
                  <a:pt x="8638" y="11680"/>
                </a:lnTo>
                <a:lnTo>
                  <a:pt x="8760" y="11607"/>
                </a:lnTo>
                <a:lnTo>
                  <a:pt x="9003" y="11436"/>
                </a:lnTo>
                <a:lnTo>
                  <a:pt x="9052" y="11509"/>
                </a:lnTo>
                <a:lnTo>
                  <a:pt x="9149" y="11582"/>
                </a:lnTo>
                <a:lnTo>
                  <a:pt x="9271" y="11631"/>
                </a:lnTo>
                <a:lnTo>
                  <a:pt x="9563" y="11631"/>
                </a:lnTo>
                <a:lnTo>
                  <a:pt x="9733" y="11582"/>
                </a:lnTo>
                <a:lnTo>
                  <a:pt x="9903" y="11534"/>
                </a:lnTo>
                <a:lnTo>
                  <a:pt x="10025" y="11436"/>
                </a:lnTo>
                <a:lnTo>
                  <a:pt x="10098" y="11509"/>
                </a:lnTo>
                <a:lnTo>
                  <a:pt x="10195" y="11582"/>
                </a:lnTo>
                <a:lnTo>
                  <a:pt x="10414" y="11680"/>
                </a:lnTo>
                <a:lnTo>
                  <a:pt x="10560" y="11728"/>
                </a:lnTo>
                <a:lnTo>
                  <a:pt x="10682" y="11753"/>
                </a:lnTo>
                <a:lnTo>
                  <a:pt x="10828" y="11728"/>
                </a:lnTo>
                <a:lnTo>
                  <a:pt x="10950" y="11704"/>
                </a:lnTo>
                <a:lnTo>
                  <a:pt x="11071" y="11655"/>
                </a:lnTo>
                <a:lnTo>
                  <a:pt x="11193" y="11582"/>
                </a:lnTo>
                <a:lnTo>
                  <a:pt x="11388" y="11388"/>
                </a:lnTo>
                <a:lnTo>
                  <a:pt x="11509" y="11509"/>
                </a:lnTo>
                <a:lnTo>
                  <a:pt x="11655" y="11582"/>
                </a:lnTo>
                <a:lnTo>
                  <a:pt x="11801" y="11631"/>
                </a:lnTo>
                <a:lnTo>
                  <a:pt x="11996" y="11655"/>
                </a:lnTo>
                <a:lnTo>
                  <a:pt x="12166" y="11655"/>
                </a:lnTo>
                <a:lnTo>
                  <a:pt x="12337" y="11631"/>
                </a:lnTo>
                <a:lnTo>
                  <a:pt x="12507" y="11582"/>
                </a:lnTo>
                <a:lnTo>
                  <a:pt x="12653" y="11509"/>
                </a:lnTo>
                <a:lnTo>
                  <a:pt x="12799" y="11582"/>
                </a:lnTo>
                <a:lnTo>
                  <a:pt x="12945" y="11607"/>
                </a:lnTo>
                <a:lnTo>
                  <a:pt x="13115" y="11631"/>
                </a:lnTo>
                <a:lnTo>
                  <a:pt x="13286" y="11631"/>
                </a:lnTo>
                <a:lnTo>
                  <a:pt x="13456" y="11607"/>
                </a:lnTo>
                <a:lnTo>
                  <a:pt x="13651" y="11558"/>
                </a:lnTo>
                <a:lnTo>
                  <a:pt x="13797" y="11485"/>
                </a:lnTo>
                <a:lnTo>
                  <a:pt x="13967" y="11388"/>
                </a:lnTo>
                <a:lnTo>
                  <a:pt x="14040" y="11436"/>
                </a:lnTo>
                <a:lnTo>
                  <a:pt x="14137" y="11461"/>
                </a:lnTo>
                <a:lnTo>
                  <a:pt x="14259" y="11461"/>
                </a:lnTo>
                <a:lnTo>
                  <a:pt x="14405" y="11436"/>
                </a:lnTo>
                <a:lnTo>
                  <a:pt x="14478" y="11388"/>
                </a:lnTo>
                <a:lnTo>
                  <a:pt x="14527" y="11339"/>
                </a:lnTo>
                <a:lnTo>
                  <a:pt x="14551" y="11266"/>
                </a:lnTo>
                <a:lnTo>
                  <a:pt x="14551" y="11193"/>
                </a:lnTo>
                <a:lnTo>
                  <a:pt x="14527" y="11120"/>
                </a:lnTo>
                <a:lnTo>
                  <a:pt x="14478" y="11071"/>
                </a:lnTo>
                <a:lnTo>
                  <a:pt x="14429" y="11047"/>
                </a:lnTo>
                <a:lnTo>
                  <a:pt x="14356" y="11023"/>
                </a:lnTo>
                <a:lnTo>
                  <a:pt x="14283" y="11047"/>
                </a:lnTo>
                <a:lnTo>
                  <a:pt x="14210" y="11023"/>
                </a:lnTo>
                <a:lnTo>
                  <a:pt x="14137" y="10925"/>
                </a:lnTo>
                <a:lnTo>
                  <a:pt x="14040" y="10852"/>
                </a:lnTo>
                <a:lnTo>
                  <a:pt x="13943" y="10852"/>
                </a:lnTo>
                <a:lnTo>
                  <a:pt x="13894" y="10877"/>
                </a:lnTo>
                <a:lnTo>
                  <a:pt x="13845" y="10925"/>
                </a:lnTo>
                <a:lnTo>
                  <a:pt x="13772" y="10974"/>
                </a:lnTo>
                <a:lnTo>
                  <a:pt x="13651" y="11047"/>
                </a:lnTo>
                <a:lnTo>
                  <a:pt x="13505" y="11120"/>
                </a:lnTo>
                <a:lnTo>
                  <a:pt x="13334" y="11169"/>
                </a:lnTo>
                <a:lnTo>
                  <a:pt x="13188" y="11217"/>
                </a:lnTo>
                <a:lnTo>
                  <a:pt x="12994" y="11217"/>
                </a:lnTo>
                <a:lnTo>
                  <a:pt x="12969" y="11193"/>
                </a:lnTo>
                <a:lnTo>
                  <a:pt x="12945" y="11144"/>
                </a:lnTo>
                <a:lnTo>
                  <a:pt x="12921" y="11096"/>
                </a:lnTo>
                <a:lnTo>
                  <a:pt x="12945" y="10974"/>
                </a:lnTo>
                <a:lnTo>
                  <a:pt x="12945" y="10901"/>
                </a:lnTo>
                <a:lnTo>
                  <a:pt x="12896" y="10828"/>
                </a:lnTo>
                <a:lnTo>
                  <a:pt x="12848" y="10779"/>
                </a:lnTo>
                <a:lnTo>
                  <a:pt x="12775" y="10755"/>
                </a:lnTo>
                <a:lnTo>
                  <a:pt x="12677" y="10779"/>
                </a:lnTo>
                <a:lnTo>
                  <a:pt x="12629" y="10804"/>
                </a:lnTo>
                <a:lnTo>
                  <a:pt x="12556" y="10852"/>
                </a:lnTo>
                <a:lnTo>
                  <a:pt x="12531" y="10925"/>
                </a:lnTo>
                <a:lnTo>
                  <a:pt x="12507" y="11047"/>
                </a:lnTo>
                <a:lnTo>
                  <a:pt x="12458" y="11096"/>
                </a:lnTo>
                <a:lnTo>
                  <a:pt x="12410" y="11144"/>
                </a:lnTo>
                <a:lnTo>
                  <a:pt x="12288" y="11217"/>
                </a:lnTo>
                <a:lnTo>
                  <a:pt x="12142" y="11242"/>
                </a:lnTo>
                <a:lnTo>
                  <a:pt x="11972" y="11242"/>
                </a:lnTo>
                <a:lnTo>
                  <a:pt x="11850" y="11217"/>
                </a:lnTo>
                <a:lnTo>
                  <a:pt x="11728" y="11144"/>
                </a:lnTo>
                <a:lnTo>
                  <a:pt x="11704" y="11120"/>
                </a:lnTo>
                <a:lnTo>
                  <a:pt x="11680" y="11071"/>
                </a:lnTo>
                <a:lnTo>
                  <a:pt x="11680" y="10998"/>
                </a:lnTo>
                <a:lnTo>
                  <a:pt x="11704" y="10950"/>
                </a:lnTo>
                <a:lnTo>
                  <a:pt x="11728" y="10852"/>
                </a:lnTo>
                <a:lnTo>
                  <a:pt x="11728" y="10779"/>
                </a:lnTo>
                <a:lnTo>
                  <a:pt x="11680" y="10706"/>
                </a:lnTo>
                <a:lnTo>
                  <a:pt x="11631" y="10658"/>
                </a:lnTo>
                <a:lnTo>
                  <a:pt x="11558" y="10633"/>
                </a:lnTo>
                <a:close/>
                <a:moveTo>
                  <a:pt x="1266" y="11363"/>
                </a:moveTo>
                <a:lnTo>
                  <a:pt x="1266" y="11826"/>
                </a:lnTo>
                <a:lnTo>
                  <a:pt x="1095" y="11972"/>
                </a:lnTo>
                <a:lnTo>
                  <a:pt x="974" y="12118"/>
                </a:lnTo>
                <a:lnTo>
                  <a:pt x="876" y="12215"/>
                </a:lnTo>
                <a:lnTo>
                  <a:pt x="828" y="12337"/>
                </a:lnTo>
                <a:lnTo>
                  <a:pt x="803" y="11534"/>
                </a:lnTo>
                <a:lnTo>
                  <a:pt x="803" y="11485"/>
                </a:lnTo>
                <a:lnTo>
                  <a:pt x="925" y="11485"/>
                </a:lnTo>
                <a:lnTo>
                  <a:pt x="1047" y="11461"/>
                </a:lnTo>
                <a:lnTo>
                  <a:pt x="1144" y="11412"/>
                </a:lnTo>
                <a:lnTo>
                  <a:pt x="1266" y="11363"/>
                </a:lnTo>
                <a:close/>
                <a:moveTo>
                  <a:pt x="1266" y="12385"/>
                </a:moveTo>
                <a:lnTo>
                  <a:pt x="1266" y="12872"/>
                </a:lnTo>
                <a:lnTo>
                  <a:pt x="974" y="13140"/>
                </a:lnTo>
                <a:lnTo>
                  <a:pt x="828" y="13286"/>
                </a:lnTo>
                <a:lnTo>
                  <a:pt x="828" y="12653"/>
                </a:lnTo>
                <a:lnTo>
                  <a:pt x="1022" y="12556"/>
                </a:lnTo>
                <a:lnTo>
                  <a:pt x="1217" y="12410"/>
                </a:lnTo>
                <a:lnTo>
                  <a:pt x="1266" y="12385"/>
                </a:lnTo>
                <a:close/>
                <a:moveTo>
                  <a:pt x="4088" y="12775"/>
                </a:moveTo>
                <a:lnTo>
                  <a:pt x="4039" y="12799"/>
                </a:lnTo>
                <a:lnTo>
                  <a:pt x="4015" y="12823"/>
                </a:lnTo>
                <a:lnTo>
                  <a:pt x="3820" y="13164"/>
                </a:lnTo>
                <a:lnTo>
                  <a:pt x="3747" y="13359"/>
                </a:lnTo>
                <a:lnTo>
                  <a:pt x="3699" y="13553"/>
                </a:lnTo>
                <a:lnTo>
                  <a:pt x="3674" y="13748"/>
                </a:lnTo>
                <a:lnTo>
                  <a:pt x="3699" y="13821"/>
                </a:lnTo>
                <a:lnTo>
                  <a:pt x="3747" y="13894"/>
                </a:lnTo>
                <a:lnTo>
                  <a:pt x="3796" y="13967"/>
                </a:lnTo>
                <a:lnTo>
                  <a:pt x="3869" y="13991"/>
                </a:lnTo>
                <a:lnTo>
                  <a:pt x="3991" y="14040"/>
                </a:lnTo>
                <a:lnTo>
                  <a:pt x="4258" y="14040"/>
                </a:lnTo>
                <a:lnTo>
                  <a:pt x="4404" y="14016"/>
                </a:lnTo>
                <a:lnTo>
                  <a:pt x="4526" y="13967"/>
                </a:lnTo>
                <a:lnTo>
                  <a:pt x="4672" y="13918"/>
                </a:lnTo>
                <a:lnTo>
                  <a:pt x="4940" y="13748"/>
                </a:lnTo>
                <a:lnTo>
                  <a:pt x="5183" y="13578"/>
                </a:lnTo>
                <a:lnTo>
                  <a:pt x="5256" y="13675"/>
                </a:lnTo>
                <a:lnTo>
                  <a:pt x="5353" y="13748"/>
                </a:lnTo>
                <a:lnTo>
                  <a:pt x="5475" y="13821"/>
                </a:lnTo>
                <a:lnTo>
                  <a:pt x="5621" y="13870"/>
                </a:lnTo>
                <a:lnTo>
                  <a:pt x="5791" y="13918"/>
                </a:lnTo>
                <a:lnTo>
                  <a:pt x="6108" y="13918"/>
                </a:lnTo>
                <a:lnTo>
                  <a:pt x="6278" y="13894"/>
                </a:lnTo>
                <a:lnTo>
                  <a:pt x="6424" y="13821"/>
                </a:lnTo>
                <a:lnTo>
                  <a:pt x="6570" y="13772"/>
                </a:lnTo>
                <a:lnTo>
                  <a:pt x="6692" y="13675"/>
                </a:lnTo>
                <a:lnTo>
                  <a:pt x="6838" y="13578"/>
                </a:lnTo>
                <a:lnTo>
                  <a:pt x="6959" y="13675"/>
                </a:lnTo>
                <a:lnTo>
                  <a:pt x="7130" y="13724"/>
                </a:lnTo>
                <a:lnTo>
                  <a:pt x="7324" y="13748"/>
                </a:lnTo>
                <a:lnTo>
                  <a:pt x="7519" y="13748"/>
                </a:lnTo>
                <a:lnTo>
                  <a:pt x="8030" y="13724"/>
                </a:lnTo>
                <a:lnTo>
                  <a:pt x="8565" y="13748"/>
                </a:lnTo>
                <a:lnTo>
                  <a:pt x="8906" y="13772"/>
                </a:lnTo>
                <a:lnTo>
                  <a:pt x="9271" y="13748"/>
                </a:lnTo>
                <a:lnTo>
                  <a:pt x="9466" y="13724"/>
                </a:lnTo>
                <a:lnTo>
                  <a:pt x="9636" y="13675"/>
                </a:lnTo>
                <a:lnTo>
                  <a:pt x="9782" y="13578"/>
                </a:lnTo>
                <a:lnTo>
                  <a:pt x="9928" y="13480"/>
                </a:lnTo>
                <a:lnTo>
                  <a:pt x="9952" y="13432"/>
                </a:lnTo>
                <a:lnTo>
                  <a:pt x="9952" y="13383"/>
                </a:lnTo>
                <a:lnTo>
                  <a:pt x="9928" y="13334"/>
                </a:lnTo>
                <a:lnTo>
                  <a:pt x="9879" y="13310"/>
                </a:lnTo>
                <a:lnTo>
                  <a:pt x="9660" y="13261"/>
                </a:lnTo>
                <a:lnTo>
                  <a:pt x="9466" y="13286"/>
                </a:lnTo>
                <a:lnTo>
                  <a:pt x="9028" y="13334"/>
                </a:lnTo>
                <a:lnTo>
                  <a:pt x="8590" y="13334"/>
                </a:lnTo>
                <a:lnTo>
                  <a:pt x="8176" y="13286"/>
                </a:lnTo>
                <a:lnTo>
                  <a:pt x="7957" y="13286"/>
                </a:lnTo>
                <a:lnTo>
                  <a:pt x="7616" y="13310"/>
                </a:lnTo>
                <a:lnTo>
                  <a:pt x="7276" y="13310"/>
                </a:lnTo>
                <a:lnTo>
                  <a:pt x="7203" y="13286"/>
                </a:lnTo>
                <a:lnTo>
                  <a:pt x="7178" y="13261"/>
                </a:lnTo>
                <a:lnTo>
                  <a:pt x="7203" y="13164"/>
                </a:lnTo>
                <a:lnTo>
                  <a:pt x="7178" y="13091"/>
                </a:lnTo>
                <a:lnTo>
                  <a:pt x="7154" y="13042"/>
                </a:lnTo>
                <a:lnTo>
                  <a:pt x="7105" y="12969"/>
                </a:lnTo>
                <a:lnTo>
                  <a:pt x="7057" y="12945"/>
                </a:lnTo>
                <a:lnTo>
                  <a:pt x="6984" y="12921"/>
                </a:lnTo>
                <a:lnTo>
                  <a:pt x="6911" y="12945"/>
                </a:lnTo>
                <a:lnTo>
                  <a:pt x="6838" y="12994"/>
                </a:lnTo>
                <a:lnTo>
                  <a:pt x="6594" y="13237"/>
                </a:lnTo>
                <a:lnTo>
                  <a:pt x="6302" y="13432"/>
                </a:lnTo>
                <a:lnTo>
                  <a:pt x="6205" y="13480"/>
                </a:lnTo>
                <a:lnTo>
                  <a:pt x="6059" y="13505"/>
                </a:lnTo>
                <a:lnTo>
                  <a:pt x="5913" y="13505"/>
                </a:lnTo>
                <a:lnTo>
                  <a:pt x="5767" y="13480"/>
                </a:lnTo>
                <a:lnTo>
                  <a:pt x="5645" y="13432"/>
                </a:lnTo>
                <a:lnTo>
                  <a:pt x="5548" y="13359"/>
                </a:lnTo>
                <a:lnTo>
                  <a:pt x="5524" y="13286"/>
                </a:lnTo>
                <a:lnTo>
                  <a:pt x="5524" y="13237"/>
                </a:lnTo>
                <a:lnTo>
                  <a:pt x="5524" y="13164"/>
                </a:lnTo>
                <a:lnTo>
                  <a:pt x="5548" y="13067"/>
                </a:lnTo>
                <a:lnTo>
                  <a:pt x="5548" y="12994"/>
                </a:lnTo>
                <a:lnTo>
                  <a:pt x="5524" y="12921"/>
                </a:lnTo>
                <a:lnTo>
                  <a:pt x="5475" y="12872"/>
                </a:lnTo>
                <a:lnTo>
                  <a:pt x="5426" y="12823"/>
                </a:lnTo>
                <a:lnTo>
                  <a:pt x="5353" y="12799"/>
                </a:lnTo>
                <a:lnTo>
                  <a:pt x="5280" y="12799"/>
                </a:lnTo>
                <a:lnTo>
                  <a:pt x="5207" y="12848"/>
                </a:lnTo>
                <a:lnTo>
                  <a:pt x="5159" y="12896"/>
                </a:lnTo>
                <a:lnTo>
                  <a:pt x="5086" y="13018"/>
                </a:lnTo>
                <a:lnTo>
                  <a:pt x="5013" y="13091"/>
                </a:lnTo>
                <a:lnTo>
                  <a:pt x="4842" y="13261"/>
                </a:lnTo>
                <a:lnTo>
                  <a:pt x="4648" y="13407"/>
                </a:lnTo>
                <a:lnTo>
                  <a:pt x="4453" y="13505"/>
                </a:lnTo>
                <a:lnTo>
                  <a:pt x="4331" y="13578"/>
                </a:lnTo>
                <a:lnTo>
                  <a:pt x="4185" y="13602"/>
                </a:lnTo>
                <a:lnTo>
                  <a:pt x="4137" y="13602"/>
                </a:lnTo>
                <a:lnTo>
                  <a:pt x="4088" y="13578"/>
                </a:lnTo>
                <a:lnTo>
                  <a:pt x="4088" y="13505"/>
                </a:lnTo>
                <a:lnTo>
                  <a:pt x="4088" y="13407"/>
                </a:lnTo>
                <a:lnTo>
                  <a:pt x="4210" y="12945"/>
                </a:lnTo>
                <a:lnTo>
                  <a:pt x="4210" y="12896"/>
                </a:lnTo>
                <a:lnTo>
                  <a:pt x="4210" y="12848"/>
                </a:lnTo>
                <a:lnTo>
                  <a:pt x="4161" y="12799"/>
                </a:lnTo>
                <a:lnTo>
                  <a:pt x="4112" y="12775"/>
                </a:lnTo>
                <a:close/>
                <a:moveTo>
                  <a:pt x="1266" y="13407"/>
                </a:moveTo>
                <a:lnTo>
                  <a:pt x="1266" y="14113"/>
                </a:lnTo>
                <a:lnTo>
                  <a:pt x="1168" y="14186"/>
                </a:lnTo>
                <a:lnTo>
                  <a:pt x="1071" y="14235"/>
                </a:lnTo>
                <a:lnTo>
                  <a:pt x="925" y="14381"/>
                </a:lnTo>
                <a:lnTo>
                  <a:pt x="779" y="14527"/>
                </a:lnTo>
                <a:lnTo>
                  <a:pt x="803" y="13748"/>
                </a:lnTo>
                <a:lnTo>
                  <a:pt x="925" y="13675"/>
                </a:lnTo>
                <a:lnTo>
                  <a:pt x="1047" y="13578"/>
                </a:lnTo>
                <a:lnTo>
                  <a:pt x="1241" y="13407"/>
                </a:lnTo>
                <a:close/>
                <a:moveTo>
                  <a:pt x="1266" y="14624"/>
                </a:moveTo>
                <a:lnTo>
                  <a:pt x="1266" y="14940"/>
                </a:lnTo>
                <a:lnTo>
                  <a:pt x="1193" y="14989"/>
                </a:lnTo>
                <a:lnTo>
                  <a:pt x="949" y="15208"/>
                </a:lnTo>
                <a:lnTo>
                  <a:pt x="730" y="15451"/>
                </a:lnTo>
                <a:lnTo>
                  <a:pt x="755" y="15062"/>
                </a:lnTo>
                <a:lnTo>
                  <a:pt x="876" y="14989"/>
                </a:lnTo>
                <a:lnTo>
                  <a:pt x="974" y="14892"/>
                </a:lnTo>
                <a:lnTo>
                  <a:pt x="1168" y="14697"/>
                </a:lnTo>
                <a:lnTo>
                  <a:pt x="1266" y="14624"/>
                </a:lnTo>
                <a:close/>
                <a:moveTo>
                  <a:pt x="1241" y="15451"/>
                </a:moveTo>
                <a:lnTo>
                  <a:pt x="1241" y="15500"/>
                </a:lnTo>
                <a:lnTo>
                  <a:pt x="1217" y="15841"/>
                </a:lnTo>
                <a:lnTo>
                  <a:pt x="1071" y="15962"/>
                </a:lnTo>
                <a:lnTo>
                  <a:pt x="925" y="16108"/>
                </a:lnTo>
                <a:lnTo>
                  <a:pt x="682" y="16400"/>
                </a:lnTo>
                <a:lnTo>
                  <a:pt x="706" y="15695"/>
                </a:lnTo>
                <a:lnTo>
                  <a:pt x="755" y="15719"/>
                </a:lnTo>
                <a:lnTo>
                  <a:pt x="828" y="15743"/>
                </a:lnTo>
                <a:lnTo>
                  <a:pt x="876" y="15743"/>
                </a:lnTo>
                <a:lnTo>
                  <a:pt x="949" y="15695"/>
                </a:lnTo>
                <a:lnTo>
                  <a:pt x="1241" y="15451"/>
                </a:lnTo>
                <a:close/>
                <a:moveTo>
                  <a:pt x="1168" y="16327"/>
                </a:moveTo>
                <a:lnTo>
                  <a:pt x="1120" y="17009"/>
                </a:lnTo>
                <a:lnTo>
                  <a:pt x="998" y="17082"/>
                </a:lnTo>
                <a:lnTo>
                  <a:pt x="876" y="17179"/>
                </a:lnTo>
                <a:lnTo>
                  <a:pt x="682" y="17373"/>
                </a:lnTo>
                <a:lnTo>
                  <a:pt x="584" y="17495"/>
                </a:lnTo>
                <a:lnTo>
                  <a:pt x="657" y="16668"/>
                </a:lnTo>
                <a:lnTo>
                  <a:pt x="803" y="16619"/>
                </a:lnTo>
                <a:lnTo>
                  <a:pt x="949" y="16522"/>
                </a:lnTo>
                <a:lnTo>
                  <a:pt x="1168" y="16327"/>
                </a:lnTo>
                <a:close/>
                <a:moveTo>
                  <a:pt x="6813" y="463"/>
                </a:moveTo>
                <a:lnTo>
                  <a:pt x="8322" y="487"/>
                </a:lnTo>
                <a:lnTo>
                  <a:pt x="9830" y="560"/>
                </a:lnTo>
                <a:lnTo>
                  <a:pt x="12848" y="706"/>
                </a:lnTo>
                <a:lnTo>
                  <a:pt x="12775" y="901"/>
                </a:lnTo>
                <a:lnTo>
                  <a:pt x="12750" y="1071"/>
                </a:lnTo>
                <a:lnTo>
                  <a:pt x="12677" y="1484"/>
                </a:lnTo>
                <a:lnTo>
                  <a:pt x="12677" y="1874"/>
                </a:lnTo>
                <a:lnTo>
                  <a:pt x="12702" y="2312"/>
                </a:lnTo>
                <a:lnTo>
                  <a:pt x="12775" y="3115"/>
                </a:lnTo>
                <a:lnTo>
                  <a:pt x="12799" y="3528"/>
                </a:lnTo>
                <a:lnTo>
                  <a:pt x="12823" y="3893"/>
                </a:lnTo>
                <a:lnTo>
                  <a:pt x="12823" y="3966"/>
                </a:lnTo>
                <a:lnTo>
                  <a:pt x="12872" y="4039"/>
                </a:lnTo>
                <a:lnTo>
                  <a:pt x="12896" y="4064"/>
                </a:lnTo>
                <a:lnTo>
                  <a:pt x="12945" y="4112"/>
                </a:lnTo>
                <a:lnTo>
                  <a:pt x="12994" y="4161"/>
                </a:lnTo>
                <a:lnTo>
                  <a:pt x="13067" y="4210"/>
                </a:lnTo>
                <a:lnTo>
                  <a:pt x="13261" y="4258"/>
                </a:lnTo>
                <a:lnTo>
                  <a:pt x="13456" y="4307"/>
                </a:lnTo>
                <a:lnTo>
                  <a:pt x="13870" y="4331"/>
                </a:lnTo>
                <a:lnTo>
                  <a:pt x="14697" y="4356"/>
                </a:lnTo>
                <a:lnTo>
                  <a:pt x="15500" y="4356"/>
                </a:lnTo>
                <a:lnTo>
                  <a:pt x="15889" y="4331"/>
                </a:lnTo>
                <a:lnTo>
                  <a:pt x="16279" y="4283"/>
                </a:lnTo>
                <a:lnTo>
                  <a:pt x="16254" y="5061"/>
                </a:lnTo>
                <a:lnTo>
                  <a:pt x="16279" y="5864"/>
                </a:lnTo>
                <a:lnTo>
                  <a:pt x="16303" y="6643"/>
                </a:lnTo>
                <a:lnTo>
                  <a:pt x="16303" y="7422"/>
                </a:lnTo>
                <a:lnTo>
                  <a:pt x="16254" y="9319"/>
                </a:lnTo>
                <a:lnTo>
                  <a:pt x="16254" y="10268"/>
                </a:lnTo>
                <a:lnTo>
                  <a:pt x="16254" y="11242"/>
                </a:lnTo>
                <a:lnTo>
                  <a:pt x="16303" y="13140"/>
                </a:lnTo>
                <a:lnTo>
                  <a:pt x="16352" y="15062"/>
                </a:lnTo>
                <a:lnTo>
                  <a:pt x="16327" y="15962"/>
                </a:lnTo>
                <a:lnTo>
                  <a:pt x="16327" y="16887"/>
                </a:lnTo>
                <a:lnTo>
                  <a:pt x="16327" y="17738"/>
                </a:lnTo>
                <a:lnTo>
                  <a:pt x="16303" y="18152"/>
                </a:lnTo>
                <a:lnTo>
                  <a:pt x="16254" y="18590"/>
                </a:lnTo>
                <a:lnTo>
                  <a:pt x="15889" y="18614"/>
                </a:lnTo>
                <a:lnTo>
                  <a:pt x="15524" y="18639"/>
                </a:lnTo>
                <a:lnTo>
                  <a:pt x="11923" y="18639"/>
                </a:lnTo>
                <a:lnTo>
                  <a:pt x="9733" y="18614"/>
                </a:lnTo>
                <a:lnTo>
                  <a:pt x="7616" y="18566"/>
                </a:lnTo>
                <a:lnTo>
                  <a:pt x="5524" y="18517"/>
                </a:lnTo>
                <a:lnTo>
                  <a:pt x="4453" y="18517"/>
                </a:lnTo>
                <a:lnTo>
                  <a:pt x="3358" y="18566"/>
                </a:lnTo>
                <a:lnTo>
                  <a:pt x="2701" y="18566"/>
                </a:lnTo>
                <a:lnTo>
                  <a:pt x="2360" y="18590"/>
                </a:lnTo>
                <a:lnTo>
                  <a:pt x="2020" y="18639"/>
                </a:lnTo>
                <a:lnTo>
                  <a:pt x="1971" y="18590"/>
                </a:lnTo>
                <a:lnTo>
                  <a:pt x="1922" y="18517"/>
                </a:lnTo>
                <a:lnTo>
                  <a:pt x="1849" y="18493"/>
                </a:lnTo>
                <a:lnTo>
                  <a:pt x="1776" y="18493"/>
                </a:lnTo>
                <a:lnTo>
                  <a:pt x="1703" y="18298"/>
                </a:lnTo>
                <a:lnTo>
                  <a:pt x="1655" y="18103"/>
                </a:lnTo>
                <a:lnTo>
                  <a:pt x="1703" y="18030"/>
                </a:lnTo>
                <a:lnTo>
                  <a:pt x="1703" y="17957"/>
                </a:lnTo>
                <a:lnTo>
                  <a:pt x="1679" y="17884"/>
                </a:lnTo>
                <a:lnTo>
                  <a:pt x="1631" y="17811"/>
                </a:lnTo>
                <a:lnTo>
                  <a:pt x="1631" y="17398"/>
                </a:lnTo>
                <a:lnTo>
                  <a:pt x="1631" y="17009"/>
                </a:lnTo>
                <a:lnTo>
                  <a:pt x="1679" y="16133"/>
                </a:lnTo>
                <a:lnTo>
                  <a:pt x="1728" y="15281"/>
                </a:lnTo>
                <a:lnTo>
                  <a:pt x="1728" y="15086"/>
                </a:lnTo>
                <a:lnTo>
                  <a:pt x="1752" y="15038"/>
                </a:lnTo>
                <a:lnTo>
                  <a:pt x="1776" y="14965"/>
                </a:lnTo>
                <a:lnTo>
                  <a:pt x="1776" y="14916"/>
                </a:lnTo>
                <a:lnTo>
                  <a:pt x="1728" y="14843"/>
                </a:lnTo>
                <a:lnTo>
                  <a:pt x="1728" y="13018"/>
                </a:lnTo>
                <a:lnTo>
                  <a:pt x="1801" y="12945"/>
                </a:lnTo>
                <a:lnTo>
                  <a:pt x="1825" y="12848"/>
                </a:lnTo>
                <a:lnTo>
                  <a:pt x="1825" y="12775"/>
                </a:lnTo>
                <a:lnTo>
                  <a:pt x="1776" y="12726"/>
                </a:lnTo>
                <a:lnTo>
                  <a:pt x="1728" y="12677"/>
                </a:lnTo>
                <a:lnTo>
                  <a:pt x="1728" y="11071"/>
                </a:lnTo>
                <a:lnTo>
                  <a:pt x="1752" y="11023"/>
                </a:lnTo>
                <a:lnTo>
                  <a:pt x="1752" y="10974"/>
                </a:lnTo>
                <a:lnTo>
                  <a:pt x="1752" y="10925"/>
                </a:lnTo>
                <a:lnTo>
                  <a:pt x="1728" y="10852"/>
                </a:lnTo>
                <a:lnTo>
                  <a:pt x="1728" y="10049"/>
                </a:lnTo>
                <a:lnTo>
                  <a:pt x="1801" y="7373"/>
                </a:lnTo>
                <a:lnTo>
                  <a:pt x="1874" y="6059"/>
                </a:lnTo>
                <a:lnTo>
                  <a:pt x="1947" y="4721"/>
                </a:lnTo>
                <a:lnTo>
                  <a:pt x="1971" y="4137"/>
                </a:lnTo>
                <a:lnTo>
                  <a:pt x="1971" y="3553"/>
                </a:lnTo>
                <a:lnTo>
                  <a:pt x="1922" y="2969"/>
                </a:lnTo>
                <a:lnTo>
                  <a:pt x="1898" y="2360"/>
                </a:lnTo>
                <a:lnTo>
                  <a:pt x="1849" y="1825"/>
                </a:lnTo>
                <a:lnTo>
                  <a:pt x="1801" y="1290"/>
                </a:lnTo>
                <a:lnTo>
                  <a:pt x="1752" y="925"/>
                </a:lnTo>
                <a:lnTo>
                  <a:pt x="1703" y="755"/>
                </a:lnTo>
                <a:lnTo>
                  <a:pt x="1703" y="560"/>
                </a:lnTo>
                <a:lnTo>
                  <a:pt x="2141" y="609"/>
                </a:lnTo>
                <a:lnTo>
                  <a:pt x="2579" y="609"/>
                </a:lnTo>
                <a:lnTo>
                  <a:pt x="3455" y="584"/>
                </a:lnTo>
                <a:lnTo>
                  <a:pt x="5134" y="511"/>
                </a:lnTo>
                <a:lnTo>
                  <a:pt x="5962" y="487"/>
                </a:lnTo>
                <a:lnTo>
                  <a:pt x="6813" y="463"/>
                </a:lnTo>
                <a:close/>
                <a:moveTo>
                  <a:pt x="1120" y="17544"/>
                </a:moveTo>
                <a:lnTo>
                  <a:pt x="1144" y="17982"/>
                </a:lnTo>
                <a:lnTo>
                  <a:pt x="949" y="18176"/>
                </a:lnTo>
                <a:lnTo>
                  <a:pt x="779" y="18371"/>
                </a:lnTo>
                <a:lnTo>
                  <a:pt x="682" y="18517"/>
                </a:lnTo>
                <a:lnTo>
                  <a:pt x="584" y="18663"/>
                </a:lnTo>
                <a:lnTo>
                  <a:pt x="536" y="18858"/>
                </a:lnTo>
                <a:lnTo>
                  <a:pt x="513" y="19015"/>
                </a:lnTo>
                <a:lnTo>
                  <a:pt x="511" y="18979"/>
                </a:lnTo>
                <a:lnTo>
                  <a:pt x="511" y="18468"/>
                </a:lnTo>
                <a:lnTo>
                  <a:pt x="536" y="17982"/>
                </a:lnTo>
                <a:lnTo>
                  <a:pt x="657" y="17909"/>
                </a:lnTo>
                <a:lnTo>
                  <a:pt x="779" y="17836"/>
                </a:lnTo>
                <a:lnTo>
                  <a:pt x="974" y="17665"/>
                </a:lnTo>
                <a:lnTo>
                  <a:pt x="1120" y="17544"/>
                </a:lnTo>
                <a:close/>
                <a:moveTo>
                  <a:pt x="1266" y="18468"/>
                </a:moveTo>
                <a:lnTo>
                  <a:pt x="1314" y="18663"/>
                </a:lnTo>
                <a:lnTo>
                  <a:pt x="1412" y="18833"/>
                </a:lnTo>
                <a:lnTo>
                  <a:pt x="1144" y="19150"/>
                </a:lnTo>
                <a:lnTo>
                  <a:pt x="876" y="19539"/>
                </a:lnTo>
                <a:lnTo>
                  <a:pt x="633" y="19928"/>
                </a:lnTo>
                <a:lnTo>
                  <a:pt x="584" y="19685"/>
                </a:lnTo>
                <a:lnTo>
                  <a:pt x="536" y="19466"/>
                </a:lnTo>
                <a:lnTo>
                  <a:pt x="514" y="19031"/>
                </a:lnTo>
                <a:lnTo>
                  <a:pt x="514" y="19031"/>
                </a:lnTo>
                <a:lnTo>
                  <a:pt x="536" y="19052"/>
                </a:lnTo>
                <a:lnTo>
                  <a:pt x="584" y="19052"/>
                </a:lnTo>
                <a:lnTo>
                  <a:pt x="779" y="18955"/>
                </a:lnTo>
                <a:lnTo>
                  <a:pt x="949" y="18809"/>
                </a:lnTo>
                <a:lnTo>
                  <a:pt x="1266" y="18468"/>
                </a:lnTo>
                <a:close/>
                <a:moveTo>
                  <a:pt x="15427" y="19101"/>
                </a:moveTo>
                <a:lnTo>
                  <a:pt x="15427" y="19296"/>
                </a:lnTo>
                <a:lnTo>
                  <a:pt x="15427" y="19490"/>
                </a:lnTo>
                <a:lnTo>
                  <a:pt x="15451" y="19904"/>
                </a:lnTo>
                <a:lnTo>
                  <a:pt x="15086" y="19953"/>
                </a:lnTo>
                <a:lnTo>
                  <a:pt x="15086" y="19953"/>
                </a:lnTo>
                <a:lnTo>
                  <a:pt x="15159" y="19734"/>
                </a:lnTo>
                <a:lnTo>
                  <a:pt x="15257" y="19417"/>
                </a:lnTo>
                <a:lnTo>
                  <a:pt x="15281" y="19271"/>
                </a:lnTo>
                <a:lnTo>
                  <a:pt x="15281" y="19101"/>
                </a:lnTo>
                <a:close/>
                <a:moveTo>
                  <a:pt x="15038" y="19101"/>
                </a:moveTo>
                <a:lnTo>
                  <a:pt x="14989" y="19174"/>
                </a:lnTo>
                <a:lnTo>
                  <a:pt x="14940" y="19271"/>
                </a:lnTo>
                <a:lnTo>
                  <a:pt x="14843" y="19442"/>
                </a:lnTo>
                <a:lnTo>
                  <a:pt x="14721" y="19782"/>
                </a:lnTo>
                <a:lnTo>
                  <a:pt x="14600" y="20026"/>
                </a:lnTo>
                <a:lnTo>
                  <a:pt x="14356" y="20050"/>
                </a:lnTo>
                <a:lnTo>
                  <a:pt x="14429" y="19758"/>
                </a:lnTo>
                <a:lnTo>
                  <a:pt x="14502" y="19563"/>
                </a:lnTo>
                <a:lnTo>
                  <a:pt x="14551" y="19344"/>
                </a:lnTo>
                <a:lnTo>
                  <a:pt x="14575" y="19198"/>
                </a:lnTo>
                <a:lnTo>
                  <a:pt x="14551" y="19125"/>
                </a:lnTo>
                <a:lnTo>
                  <a:pt x="15038" y="19101"/>
                </a:lnTo>
                <a:close/>
                <a:moveTo>
                  <a:pt x="9782" y="19052"/>
                </a:moveTo>
                <a:lnTo>
                  <a:pt x="9660" y="19296"/>
                </a:lnTo>
                <a:lnTo>
                  <a:pt x="9563" y="19563"/>
                </a:lnTo>
                <a:lnTo>
                  <a:pt x="9490" y="19831"/>
                </a:lnTo>
                <a:lnTo>
                  <a:pt x="9441" y="20074"/>
                </a:lnTo>
                <a:lnTo>
                  <a:pt x="9028" y="20074"/>
                </a:lnTo>
                <a:lnTo>
                  <a:pt x="9101" y="19831"/>
                </a:lnTo>
                <a:lnTo>
                  <a:pt x="9174" y="19636"/>
                </a:lnTo>
                <a:lnTo>
                  <a:pt x="9320" y="19344"/>
                </a:lnTo>
                <a:lnTo>
                  <a:pt x="9368" y="19174"/>
                </a:lnTo>
                <a:lnTo>
                  <a:pt x="9393" y="19101"/>
                </a:lnTo>
                <a:lnTo>
                  <a:pt x="9368" y="19052"/>
                </a:lnTo>
                <a:close/>
                <a:moveTo>
                  <a:pt x="10779" y="19077"/>
                </a:moveTo>
                <a:lnTo>
                  <a:pt x="10585" y="19296"/>
                </a:lnTo>
                <a:lnTo>
                  <a:pt x="10439" y="19539"/>
                </a:lnTo>
                <a:lnTo>
                  <a:pt x="10366" y="19685"/>
                </a:lnTo>
                <a:lnTo>
                  <a:pt x="10317" y="19807"/>
                </a:lnTo>
                <a:lnTo>
                  <a:pt x="10268" y="19953"/>
                </a:lnTo>
                <a:lnTo>
                  <a:pt x="10244" y="20074"/>
                </a:lnTo>
                <a:lnTo>
                  <a:pt x="9879" y="20074"/>
                </a:lnTo>
                <a:lnTo>
                  <a:pt x="9903" y="19977"/>
                </a:lnTo>
                <a:lnTo>
                  <a:pt x="9976" y="19734"/>
                </a:lnTo>
                <a:lnTo>
                  <a:pt x="10049" y="19515"/>
                </a:lnTo>
                <a:lnTo>
                  <a:pt x="10122" y="19320"/>
                </a:lnTo>
                <a:lnTo>
                  <a:pt x="10195" y="19198"/>
                </a:lnTo>
                <a:lnTo>
                  <a:pt x="10220" y="19077"/>
                </a:lnTo>
                <a:close/>
                <a:moveTo>
                  <a:pt x="9076" y="19028"/>
                </a:moveTo>
                <a:lnTo>
                  <a:pt x="9003" y="19150"/>
                </a:lnTo>
                <a:lnTo>
                  <a:pt x="8906" y="19271"/>
                </a:lnTo>
                <a:lnTo>
                  <a:pt x="8809" y="19466"/>
                </a:lnTo>
                <a:lnTo>
                  <a:pt x="8711" y="19685"/>
                </a:lnTo>
                <a:lnTo>
                  <a:pt x="8638" y="19880"/>
                </a:lnTo>
                <a:lnTo>
                  <a:pt x="8590" y="19977"/>
                </a:lnTo>
                <a:lnTo>
                  <a:pt x="8565" y="20074"/>
                </a:lnTo>
                <a:lnTo>
                  <a:pt x="8054" y="20099"/>
                </a:lnTo>
                <a:lnTo>
                  <a:pt x="8079" y="19953"/>
                </a:lnTo>
                <a:lnTo>
                  <a:pt x="8176" y="19734"/>
                </a:lnTo>
                <a:lnTo>
                  <a:pt x="8273" y="19490"/>
                </a:lnTo>
                <a:lnTo>
                  <a:pt x="8395" y="19296"/>
                </a:lnTo>
                <a:lnTo>
                  <a:pt x="8468" y="19150"/>
                </a:lnTo>
                <a:lnTo>
                  <a:pt x="8517" y="19028"/>
                </a:lnTo>
                <a:close/>
                <a:moveTo>
                  <a:pt x="10901" y="19077"/>
                </a:moveTo>
                <a:lnTo>
                  <a:pt x="10998" y="19101"/>
                </a:lnTo>
                <a:lnTo>
                  <a:pt x="11631" y="19101"/>
                </a:lnTo>
                <a:lnTo>
                  <a:pt x="11509" y="19247"/>
                </a:lnTo>
                <a:lnTo>
                  <a:pt x="11412" y="19393"/>
                </a:lnTo>
                <a:lnTo>
                  <a:pt x="11266" y="19685"/>
                </a:lnTo>
                <a:lnTo>
                  <a:pt x="11193" y="19880"/>
                </a:lnTo>
                <a:lnTo>
                  <a:pt x="11144" y="20001"/>
                </a:lnTo>
                <a:lnTo>
                  <a:pt x="11144" y="20099"/>
                </a:lnTo>
                <a:lnTo>
                  <a:pt x="11047" y="20099"/>
                </a:lnTo>
                <a:lnTo>
                  <a:pt x="10609" y="20074"/>
                </a:lnTo>
                <a:lnTo>
                  <a:pt x="10658" y="19831"/>
                </a:lnTo>
                <a:lnTo>
                  <a:pt x="10731" y="19588"/>
                </a:lnTo>
                <a:lnTo>
                  <a:pt x="10901" y="19077"/>
                </a:lnTo>
                <a:close/>
                <a:moveTo>
                  <a:pt x="14356" y="19125"/>
                </a:moveTo>
                <a:lnTo>
                  <a:pt x="14308" y="19198"/>
                </a:lnTo>
                <a:lnTo>
                  <a:pt x="14186" y="19393"/>
                </a:lnTo>
                <a:lnTo>
                  <a:pt x="14089" y="19563"/>
                </a:lnTo>
                <a:lnTo>
                  <a:pt x="13991" y="19782"/>
                </a:lnTo>
                <a:lnTo>
                  <a:pt x="13918" y="20001"/>
                </a:lnTo>
                <a:lnTo>
                  <a:pt x="13870" y="20074"/>
                </a:lnTo>
                <a:lnTo>
                  <a:pt x="13334" y="20099"/>
                </a:lnTo>
                <a:lnTo>
                  <a:pt x="13432" y="19880"/>
                </a:lnTo>
                <a:lnTo>
                  <a:pt x="13529" y="19685"/>
                </a:lnTo>
                <a:lnTo>
                  <a:pt x="13651" y="19393"/>
                </a:lnTo>
                <a:lnTo>
                  <a:pt x="13675" y="19344"/>
                </a:lnTo>
                <a:lnTo>
                  <a:pt x="13675" y="19271"/>
                </a:lnTo>
                <a:lnTo>
                  <a:pt x="13675" y="19198"/>
                </a:lnTo>
                <a:lnTo>
                  <a:pt x="13675" y="19150"/>
                </a:lnTo>
                <a:lnTo>
                  <a:pt x="13675" y="19125"/>
                </a:lnTo>
                <a:close/>
                <a:moveTo>
                  <a:pt x="7665" y="18979"/>
                </a:moveTo>
                <a:lnTo>
                  <a:pt x="8176" y="19004"/>
                </a:lnTo>
                <a:lnTo>
                  <a:pt x="8079" y="19125"/>
                </a:lnTo>
                <a:lnTo>
                  <a:pt x="7981" y="19271"/>
                </a:lnTo>
                <a:lnTo>
                  <a:pt x="7860" y="19490"/>
                </a:lnTo>
                <a:lnTo>
                  <a:pt x="7738" y="19782"/>
                </a:lnTo>
                <a:lnTo>
                  <a:pt x="7689" y="19953"/>
                </a:lnTo>
                <a:lnTo>
                  <a:pt x="7689" y="20099"/>
                </a:lnTo>
                <a:lnTo>
                  <a:pt x="6984" y="20123"/>
                </a:lnTo>
                <a:lnTo>
                  <a:pt x="7057" y="19977"/>
                </a:lnTo>
                <a:lnTo>
                  <a:pt x="7130" y="19831"/>
                </a:lnTo>
                <a:lnTo>
                  <a:pt x="7324" y="19563"/>
                </a:lnTo>
                <a:lnTo>
                  <a:pt x="7519" y="19271"/>
                </a:lnTo>
                <a:lnTo>
                  <a:pt x="7592" y="19125"/>
                </a:lnTo>
                <a:lnTo>
                  <a:pt x="7665" y="18979"/>
                </a:lnTo>
                <a:close/>
                <a:moveTo>
                  <a:pt x="11972" y="19101"/>
                </a:moveTo>
                <a:lnTo>
                  <a:pt x="12556" y="19125"/>
                </a:lnTo>
                <a:lnTo>
                  <a:pt x="12483" y="19223"/>
                </a:lnTo>
                <a:lnTo>
                  <a:pt x="12410" y="19320"/>
                </a:lnTo>
                <a:lnTo>
                  <a:pt x="12312" y="19563"/>
                </a:lnTo>
                <a:lnTo>
                  <a:pt x="12239" y="19855"/>
                </a:lnTo>
                <a:lnTo>
                  <a:pt x="12166" y="20123"/>
                </a:lnTo>
                <a:lnTo>
                  <a:pt x="11558" y="20099"/>
                </a:lnTo>
                <a:lnTo>
                  <a:pt x="11582" y="19953"/>
                </a:lnTo>
                <a:lnTo>
                  <a:pt x="11655" y="19807"/>
                </a:lnTo>
                <a:lnTo>
                  <a:pt x="11801" y="19563"/>
                </a:lnTo>
                <a:lnTo>
                  <a:pt x="11899" y="19369"/>
                </a:lnTo>
                <a:lnTo>
                  <a:pt x="11947" y="19247"/>
                </a:lnTo>
                <a:lnTo>
                  <a:pt x="11972" y="19101"/>
                </a:lnTo>
                <a:close/>
                <a:moveTo>
                  <a:pt x="13602" y="19125"/>
                </a:moveTo>
                <a:lnTo>
                  <a:pt x="13505" y="19174"/>
                </a:lnTo>
                <a:lnTo>
                  <a:pt x="13383" y="19247"/>
                </a:lnTo>
                <a:lnTo>
                  <a:pt x="13261" y="19393"/>
                </a:lnTo>
                <a:lnTo>
                  <a:pt x="13164" y="19539"/>
                </a:lnTo>
                <a:lnTo>
                  <a:pt x="13018" y="19831"/>
                </a:lnTo>
                <a:lnTo>
                  <a:pt x="12896" y="20123"/>
                </a:lnTo>
                <a:lnTo>
                  <a:pt x="12580" y="20123"/>
                </a:lnTo>
                <a:lnTo>
                  <a:pt x="12653" y="19807"/>
                </a:lnTo>
                <a:lnTo>
                  <a:pt x="12750" y="19490"/>
                </a:lnTo>
                <a:lnTo>
                  <a:pt x="12848" y="19150"/>
                </a:lnTo>
                <a:lnTo>
                  <a:pt x="12848" y="19125"/>
                </a:lnTo>
                <a:close/>
                <a:moveTo>
                  <a:pt x="6813" y="18955"/>
                </a:moveTo>
                <a:lnTo>
                  <a:pt x="7300" y="18979"/>
                </a:lnTo>
                <a:lnTo>
                  <a:pt x="7178" y="19101"/>
                </a:lnTo>
                <a:lnTo>
                  <a:pt x="7081" y="19223"/>
                </a:lnTo>
                <a:lnTo>
                  <a:pt x="6862" y="19515"/>
                </a:lnTo>
                <a:lnTo>
                  <a:pt x="6716" y="19831"/>
                </a:lnTo>
                <a:lnTo>
                  <a:pt x="6594" y="20147"/>
                </a:lnTo>
                <a:lnTo>
                  <a:pt x="6278" y="20147"/>
                </a:lnTo>
                <a:lnTo>
                  <a:pt x="6351" y="20001"/>
                </a:lnTo>
                <a:lnTo>
                  <a:pt x="6375" y="19855"/>
                </a:lnTo>
                <a:lnTo>
                  <a:pt x="6424" y="19685"/>
                </a:lnTo>
                <a:lnTo>
                  <a:pt x="6473" y="19539"/>
                </a:lnTo>
                <a:lnTo>
                  <a:pt x="6643" y="19247"/>
                </a:lnTo>
                <a:lnTo>
                  <a:pt x="6813" y="18955"/>
                </a:lnTo>
                <a:close/>
                <a:moveTo>
                  <a:pt x="6375" y="18955"/>
                </a:moveTo>
                <a:lnTo>
                  <a:pt x="6229" y="19198"/>
                </a:lnTo>
                <a:lnTo>
                  <a:pt x="6132" y="19417"/>
                </a:lnTo>
                <a:lnTo>
                  <a:pt x="6035" y="19588"/>
                </a:lnTo>
                <a:lnTo>
                  <a:pt x="5962" y="19782"/>
                </a:lnTo>
                <a:lnTo>
                  <a:pt x="5913" y="19977"/>
                </a:lnTo>
                <a:lnTo>
                  <a:pt x="5913" y="20074"/>
                </a:lnTo>
                <a:lnTo>
                  <a:pt x="5937" y="20172"/>
                </a:lnTo>
                <a:lnTo>
                  <a:pt x="5086" y="20220"/>
                </a:lnTo>
                <a:lnTo>
                  <a:pt x="5207" y="19977"/>
                </a:lnTo>
                <a:lnTo>
                  <a:pt x="5305" y="19734"/>
                </a:lnTo>
                <a:lnTo>
                  <a:pt x="5572" y="19320"/>
                </a:lnTo>
                <a:lnTo>
                  <a:pt x="5670" y="19150"/>
                </a:lnTo>
                <a:lnTo>
                  <a:pt x="5718" y="19052"/>
                </a:lnTo>
                <a:lnTo>
                  <a:pt x="5743" y="19004"/>
                </a:lnTo>
                <a:lnTo>
                  <a:pt x="5694" y="19052"/>
                </a:lnTo>
                <a:lnTo>
                  <a:pt x="5694" y="19052"/>
                </a:lnTo>
                <a:lnTo>
                  <a:pt x="5718" y="19004"/>
                </a:lnTo>
                <a:lnTo>
                  <a:pt x="5718" y="18955"/>
                </a:lnTo>
                <a:close/>
                <a:moveTo>
                  <a:pt x="5451" y="18955"/>
                </a:moveTo>
                <a:lnTo>
                  <a:pt x="5305" y="19125"/>
                </a:lnTo>
                <a:lnTo>
                  <a:pt x="5183" y="19296"/>
                </a:lnTo>
                <a:lnTo>
                  <a:pt x="4940" y="19685"/>
                </a:lnTo>
                <a:lnTo>
                  <a:pt x="4794" y="19953"/>
                </a:lnTo>
                <a:lnTo>
                  <a:pt x="4745" y="20099"/>
                </a:lnTo>
                <a:lnTo>
                  <a:pt x="4721" y="20220"/>
                </a:lnTo>
                <a:lnTo>
                  <a:pt x="4210" y="20269"/>
                </a:lnTo>
                <a:lnTo>
                  <a:pt x="4210" y="20196"/>
                </a:lnTo>
                <a:lnTo>
                  <a:pt x="4307" y="19953"/>
                </a:lnTo>
                <a:lnTo>
                  <a:pt x="4429" y="19709"/>
                </a:lnTo>
                <a:lnTo>
                  <a:pt x="4623" y="19369"/>
                </a:lnTo>
                <a:lnTo>
                  <a:pt x="4672" y="19271"/>
                </a:lnTo>
                <a:lnTo>
                  <a:pt x="4696" y="19198"/>
                </a:lnTo>
                <a:lnTo>
                  <a:pt x="4696" y="19101"/>
                </a:lnTo>
                <a:lnTo>
                  <a:pt x="4672" y="19004"/>
                </a:lnTo>
                <a:lnTo>
                  <a:pt x="4550" y="19004"/>
                </a:lnTo>
                <a:lnTo>
                  <a:pt x="4453" y="19077"/>
                </a:lnTo>
                <a:lnTo>
                  <a:pt x="4356" y="19150"/>
                </a:lnTo>
                <a:lnTo>
                  <a:pt x="4258" y="19271"/>
                </a:lnTo>
                <a:lnTo>
                  <a:pt x="4112" y="19490"/>
                </a:lnTo>
                <a:lnTo>
                  <a:pt x="4015" y="19709"/>
                </a:lnTo>
                <a:lnTo>
                  <a:pt x="3869" y="19977"/>
                </a:lnTo>
                <a:lnTo>
                  <a:pt x="3820" y="20123"/>
                </a:lnTo>
                <a:lnTo>
                  <a:pt x="3772" y="20293"/>
                </a:lnTo>
                <a:lnTo>
                  <a:pt x="3358" y="20318"/>
                </a:lnTo>
                <a:lnTo>
                  <a:pt x="3382" y="20172"/>
                </a:lnTo>
                <a:lnTo>
                  <a:pt x="3455" y="19928"/>
                </a:lnTo>
                <a:lnTo>
                  <a:pt x="3553" y="19709"/>
                </a:lnTo>
                <a:lnTo>
                  <a:pt x="3747" y="19320"/>
                </a:lnTo>
                <a:lnTo>
                  <a:pt x="3942" y="18955"/>
                </a:lnTo>
                <a:close/>
                <a:moveTo>
                  <a:pt x="1825" y="19028"/>
                </a:moveTo>
                <a:lnTo>
                  <a:pt x="2166" y="19052"/>
                </a:lnTo>
                <a:lnTo>
                  <a:pt x="2482" y="19052"/>
                </a:lnTo>
                <a:lnTo>
                  <a:pt x="2214" y="19393"/>
                </a:lnTo>
                <a:lnTo>
                  <a:pt x="1971" y="19758"/>
                </a:lnTo>
                <a:lnTo>
                  <a:pt x="1752" y="20099"/>
                </a:lnTo>
                <a:lnTo>
                  <a:pt x="1679" y="20245"/>
                </a:lnTo>
                <a:lnTo>
                  <a:pt x="1631" y="20366"/>
                </a:lnTo>
                <a:lnTo>
                  <a:pt x="1558" y="20366"/>
                </a:lnTo>
                <a:lnTo>
                  <a:pt x="1217" y="20342"/>
                </a:lnTo>
                <a:lnTo>
                  <a:pt x="876" y="20318"/>
                </a:lnTo>
                <a:lnTo>
                  <a:pt x="1120" y="20001"/>
                </a:lnTo>
                <a:lnTo>
                  <a:pt x="1363" y="19685"/>
                </a:lnTo>
                <a:lnTo>
                  <a:pt x="1582" y="19344"/>
                </a:lnTo>
                <a:lnTo>
                  <a:pt x="1825" y="19028"/>
                </a:lnTo>
                <a:close/>
                <a:moveTo>
                  <a:pt x="3650" y="18955"/>
                </a:moveTo>
                <a:lnTo>
                  <a:pt x="3528" y="19077"/>
                </a:lnTo>
                <a:lnTo>
                  <a:pt x="3431" y="19223"/>
                </a:lnTo>
                <a:lnTo>
                  <a:pt x="3236" y="19539"/>
                </a:lnTo>
                <a:lnTo>
                  <a:pt x="3163" y="19709"/>
                </a:lnTo>
                <a:lnTo>
                  <a:pt x="3066" y="19904"/>
                </a:lnTo>
                <a:lnTo>
                  <a:pt x="2993" y="20123"/>
                </a:lnTo>
                <a:lnTo>
                  <a:pt x="2993" y="20220"/>
                </a:lnTo>
                <a:lnTo>
                  <a:pt x="2993" y="20342"/>
                </a:lnTo>
                <a:lnTo>
                  <a:pt x="2044" y="20391"/>
                </a:lnTo>
                <a:lnTo>
                  <a:pt x="2214" y="20123"/>
                </a:lnTo>
                <a:lnTo>
                  <a:pt x="2360" y="19928"/>
                </a:lnTo>
                <a:lnTo>
                  <a:pt x="2677" y="19442"/>
                </a:lnTo>
                <a:lnTo>
                  <a:pt x="2847" y="19198"/>
                </a:lnTo>
                <a:lnTo>
                  <a:pt x="2969" y="19101"/>
                </a:lnTo>
                <a:lnTo>
                  <a:pt x="3066" y="19004"/>
                </a:lnTo>
                <a:lnTo>
                  <a:pt x="3650" y="18955"/>
                </a:lnTo>
                <a:close/>
                <a:moveTo>
                  <a:pt x="6619" y="0"/>
                </a:moveTo>
                <a:lnTo>
                  <a:pt x="5791" y="25"/>
                </a:lnTo>
                <a:lnTo>
                  <a:pt x="4940" y="49"/>
                </a:lnTo>
                <a:lnTo>
                  <a:pt x="3261" y="146"/>
                </a:lnTo>
                <a:lnTo>
                  <a:pt x="2068" y="195"/>
                </a:lnTo>
                <a:lnTo>
                  <a:pt x="1874" y="195"/>
                </a:lnTo>
                <a:lnTo>
                  <a:pt x="1703" y="244"/>
                </a:lnTo>
                <a:lnTo>
                  <a:pt x="1631" y="219"/>
                </a:lnTo>
                <a:lnTo>
                  <a:pt x="1582" y="195"/>
                </a:lnTo>
                <a:lnTo>
                  <a:pt x="1509" y="219"/>
                </a:lnTo>
                <a:lnTo>
                  <a:pt x="1460" y="268"/>
                </a:lnTo>
                <a:lnTo>
                  <a:pt x="1387" y="390"/>
                </a:lnTo>
                <a:lnTo>
                  <a:pt x="1363" y="511"/>
                </a:lnTo>
                <a:lnTo>
                  <a:pt x="1339" y="755"/>
                </a:lnTo>
                <a:lnTo>
                  <a:pt x="1339" y="1047"/>
                </a:lnTo>
                <a:lnTo>
                  <a:pt x="1387" y="1314"/>
                </a:lnTo>
                <a:lnTo>
                  <a:pt x="1217" y="1290"/>
                </a:lnTo>
                <a:lnTo>
                  <a:pt x="1047" y="1290"/>
                </a:lnTo>
                <a:lnTo>
                  <a:pt x="706" y="1314"/>
                </a:lnTo>
                <a:lnTo>
                  <a:pt x="536" y="1314"/>
                </a:lnTo>
                <a:lnTo>
                  <a:pt x="341" y="1338"/>
                </a:lnTo>
                <a:lnTo>
                  <a:pt x="268" y="1363"/>
                </a:lnTo>
                <a:lnTo>
                  <a:pt x="195" y="1411"/>
                </a:lnTo>
                <a:lnTo>
                  <a:pt x="122" y="1460"/>
                </a:lnTo>
                <a:lnTo>
                  <a:pt x="122" y="1557"/>
                </a:lnTo>
                <a:lnTo>
                  <a:pt x="122" y="1630"/>
                </a:lnTo>
                <a:lnTo>
                  <a:pt x="73" y="1874"/>
                </a:lnTo>
                <a:lnTo>
                  <a:pt x="49" y="2117"/>
                </a:lnTo>
                <a:lnTo>
                  <a:pt x="49" y="2652"/>
                </a:lnTo>
                <a:lnTo>
                  <a:pt x="73" y="3674"/>
                </a:lnTo>
                <a:lnTo>
                  <a:pt x="49" y="4891"/>
                </a:lnTo>
                <a:lnTo>
                  <a:pt x="25" y="6083"/>
                </a:lnTo>
                <a:lnTo>
                  <a:pt x="25" y="6765"/>
                </a:lnTo>
                <a:lnTo>
                  <a:pt x="49" y="7446"/>
                </a:lnTo>
                <a:lnTo>
                  <a:pt x="122" y="8809"/>
                </a:lnTo>
                <a:lnTo>
                  <a:pt x="219" y="10171"/>
                </a:lnTo>
                <a:lnTo>
                  <a:pt x="292" y="11534"/>
                </a:lnTo>
                <a:lnTo>
                  <a:pt x="317" y="12166"/>
                </a:lnTo>
                <a:lnTo>
                  <a:pt x="317" y="12799"/>
                </a:lnTo>
                <a:lnTo>
                  <a:pt x="292" y="14064"/>
                </a:lnTo>
                <a:lnTo>
                  <a:pt x="219" y="15330"/>
                </a:lnTo>
                <a:lnTo>
                  <a:pt x="146" y="16595"/>
                </a:lnTo>
                <a:lnTo>
                  <a:pt x="73" y="17519"/>
                </a:lnTo>
                <a:lnTo>
                  <a:pt x="25" y="17982"/>
                </a:lnTo>
                <a:lnTo>
                  <a:pt x="0" y="18444"/>
                </a:lnTo>
                <a:lnTo>
                  <a:pt x="0" y="18931"/>
                </a:lnTo>
                <a:lnTo>
                  <a:pt x="25" y="19393"/>
                </a:lnTo>
                <a:lnTo>
                  <a:pt x="98" y="19831"/>
                </a:lnTo>
                <a:lnTo>
                  <a:pt x="146" y="20050"/>
                </a:lnTo>
                <a:lnTo>
                  <a:pt x="219" y="20269"/>
                </a:lnTo>
                <a:lnTo>
                  <a:pt x="268" y="20366"/>
                </a:lnTo>
                <a:lnTo>
                  <a:pt x="365" y="20415"/>
                </a:lnTo>
                <a:lnTo>
                  <a:pt x="463" y="20439"/>
                </a:lnTo>
                <a:lnTo>
                  <a:pt x="536" y="20415"/>
                </a:lnTo>
                <a:lnTo>
                  <a:pt x="560" y="20512"/>
                </a:lnTo>
                <a:lnTo>
                  <a:pt x="609" y="20610"/>
                </a:lnTo>
                <a:lnTo>
                  <a:pt x="706" y="20658"/>
                </a:lnTo>
                <a:lnTo>
                  <a:pt x="803" y="20731"/>
                </a:lnTo>
                <a:lnTo>
                  <a:pt x="1047" y="20804"/>
                </a:lnTo>
                <a:lnTo>
                  <a:pt x="1339" y="20853"/>
                </a:lnTo>
                <a:lnTo>
                  <a:pt x="1631" y="20877"/>
                </a:lnTo>
                <a:lnTo>
                  <a:pt x="1922" y="20877"/>
                </a:lnTo>
                <a:lnTo>
                  <a:pt x="2312" y="20853"/>
                </a:lnTo>
                <a:lnTo>
                  <a:pt x="3188" y="20829"/>
                </a:lnTo>
                <a:lnTo>
                  <a:pt x="4039" y="20780"/>
                </a:lnTo>
                <a:lnTo>
                  <a:pt x="5767" y="20683"/>
                </a:lnTo>
                <a:lnTo>
                  <a:pt x="7057" y="20634"/>
                </a:lnTo>
                <a:lnTo>
                  <a:pt x="8322" y="20585"/>
                </a:lnTo>
                <a:lnTo>
                  <a:pt x="9611" y="20585"/>
                </a:lnTo>
                <a:lnTo>
                  <a:pt x="10877" y="20610"/>
                </a:lnTo>
                <a:lnTo>
                  <a:pt x="12239" y="20634"/>
                </a:lnTo>
                <a:lnTo>
                  <a:pt x="12337" y="20658"/>
                </a:lnTo>
                <a:lnTo>
                  <a:pt x="12434" y="20658"/>
                </a:lnTo>
                <a:lnTo>
                  <a:pt x="12458" y="20634"/>
                </a:lnTo>
                <a:lnTo>
                  <a:pt x="13261" y="20634"/>
                </a:lnTo>
                <a:lnTo>
                  <a:pt x="14040" y="20585"/>
                </a:lnTo>
                <a:lnTo>
                  <a:pt x="14843" y="20512"/>
                </a:lnTo>
                <a:lnTo>
                  <a:pt x="15622" y="20391"/>
                </a:lnTo>
                <a:lnTo>
                  <a:pt x="15695" y="20366"/>
                </a:lnTo>
                <a:lnTo>
                  <a:pt x="15743" y="20342"/>
                </a:lnTo>
                <a:lnTo>
                  <a:pt x="15865" y="20318"/>
                </a:lnTo>
                <a:lnTo>
                  <a:pt x="15962" y="20269"/>
                </a:lnTo>
                <a:lnTo>
                  <a:pt x="16011" y="20172"/>
                </a:lnTo>
                <a:lnTo>
                  <a:pt x="16035" y="20123"/>
                </a:lnTo>
                <a:lnTo>
                  <a:pt x="16035" y="20050"/>
                </a:lnTo>
                <a:lnTo>
                  <a:pt x="16011" y="19807"/>
                </a:lnTo>
                <a:lnTo>
                  <a:pt x="15962" y="19563"/>
                </a:lnTo>
                <a:lnTo>
                  <a:pt x="15938" y="19320"/>
                </a:lnTo>
                <a:lnTo>
                  <a:pt x="15938" y="19077"/>
                </a:lnTo>
                <a:lnTo>
                  <a:pt x="16400" y="19028"/>
                </a:lnTo>
                <a:lnTo>
                  <a:pt x="16522" y="18979"/>
                </a:lnTo>
                <a:lnTo>
                  <a:pt x="16595" y="18906"/>
                </a:lnTo>
                <a:lnTo>
                  <a:pt x="16668" y="18833"/>
                </a:lnTo>
                <a:lnTo>
                  <a:pt x="16717" y="18760"/>
                </a:lnTo>
                <a:lnTo>
                  <a:pt x="16790" y="18347"/>
                </a:lnTo>
                <a:lnTo>
                  <a:pt x="16838" y="17933"/>
                </a:lnTo>
                <a:lnTo>
                  <a:pt x="16863" y="17519"/>
                </a:lnTo>
                <a:lnTo>
                  <a:pt x="16863" y="17106"/>
                </a:lnTo>
                <a:lnTo>
                  <a:pt x="16863" y="16254"/>
                </a:lnTo>
                <a:lnTo>
                  <a:pt x="16838" y="15427"/>
                </a:lnTo>
                <a:lnTo>
                  <a:pt x="16838" y="14429"/>
                </a:lnTo>
                <a:lnTo>
                  <a:pt x="16814" y="13432"/>
                </a:lnTo>
                <a:lnTo>
                  <a:pt x="16765" y="11412"/>
                </a:lnTo>
                <a:lnTo>
                  <a:pt x="16765" y="10414"/>
                </a:lnTo>
                <a:lnTo>
                  <a:pt x="16765" y="9417"/>
                </a:lnTo>
                <a:lnTo>
                  <a:pt x="16814" y="7422"/>
                </a:lnTo>
                <a:lnTo>
                  <a:pt x="16814" y="6473"/>
                </a:lnTo>
                <a:lnTo>
                  <a:pt x="16814" y="5499"/>
                </a:lnTo>
                <a:lnTo>
                  <a:pt x="16814" y="5013"/>
                </a:lnTo>
                <a:lnTo>
                  <a:pt x="16765" y="4550"/>
                </a:lnTo>
                <a:lnTo>
                  <a:pt x="16717" y="4064"/>
                </a:lnTo>
                <a:lnTo>
                  <a:pt x="16619" y="3601"/>
                </a:lnTo>
                <a:lnTo>
                  <a:pt x="16571" y="3553"/>
                </a:lnTo>
                <a:lnTo>
                  <a:pt x="16522" y="3504"/>
                </a:lnTo>
                <a:lnTo>
                  <a:pt x="16425" y="3334"/>
                </a:lnTo>
                <a:lnTo>
                  <a:pt x="16303" y="3188"/>
                </a:lnTo>
                <a:lnTo>
                  <a:pt x="16060" y="2896"/>
                </a:lnTo>
                <a:lnTo>
                  <a:pt x="15792" y="2604"/>
                </a:lnTo>
                <a:lnTo>
                  <a:pt x="15524" y="2336"/>
                </a:lnTo>
                <a:lnTo>
                  <a:pt x="14989" y="1801"/>
                </a:lnTo>
                <a:lnTo>
                  <a:pt x="14502" y="1338"/>
                </a:lnTo>
                <a:lnTo>
                  <a:pt x="14259" y="1119"/>
                </a:lnTo>
                <a:lnTo>
                  <a:pt x="13991" y="901"/>
                </a:lnTo>
                <a:lnTo>
                  <a:pt x="13699" y="633"/>
                </a:lnTo>
                <a:lnTo>
                  <a:pt x="13529" y="487"/>
                </a:lnTo>
                <a:lnTo>
                  <a:pt x="13359" y="390"/>
                </a:lnTo>
                <a:lnTo>
                  <a:pt x="13334" y="317"/>
                </a:lnTo>
                <a:lnTo>
                  <a:pt x="13286" y="292"/>
                </a:lnTo>
                <a:lnTo>
                  <a:pt x="13237" y="268"/>
                </a:lnTo>
                <a:lnTo>
                  <a:pt x="13164" y="244"/>
                </a:lnTo>
                <a:lnTo>
                  <a:pt x="9903" y="73"/>
                </a:lnTo>
                <a:lnTo>
                  <a:pt x="8249" y="25"/>
                </a:lnTo>
                <a:lnTo>
                  <a:pt x="6619"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08" name="Shape 208"/>
        <p:cNvGrpSpPr/>
        <p:nvPr/>
      </p:nvGrpSpPr>
      <p:grpSpPr>
        <a:xfrm>
          <a:off x="0" y="0"/>
          <a:ext cx="0" cy="0"/>
          <a:chOff x="0" y="0"/>
          <a:chExt cx="0" cy="0"/>
        </a:xfrm>
      </p:grpSpPr>
      <p:sp>
        <p:nvSpPr>
          <p:cNvPr id="209" name="Google Shape;209;p33"/>
          <p:cNvSpPr txBox="1"/>
          <p:nvPr>
            <p:ph type="title"/>
          </p:nvPr>
        </p:nvSpPr>
        <p:spPr>
          <a:xfrm>
            <a:off x="98250" y="174200"/>
            <a:ext cx="8826600" cy="803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b="1" lang="en-GB" sz="2000"/>
              <a:t>Parents - Exam technique</a:t>
            </a:r>
            <a:endParaRPr b="1" sz="2000"/>
          </a:p>
        </p:txBody>
      </p:sp>
      <p:sp>
        <p:nvSpPr>
          <p:cNvPr id="210" name="Google Shape;210;p33"/>
          <p:cNvSpPr txBox="1"/>
          <p:nvPr/>
        </p:nvSpPr>
        <p:spPr>
          <a:xfrm>
            <a:off x="151500" y="1301200"/>
            <a:ext cx="8826600" cy="26649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en-GB" sz="1200"/>
              <a:t>Downloading past papers from exam boards and attempting questions is an excellent way to prepare for the examinations. There is only a limited amount that can be asked and therefore, similar questions appear again and again using different scenarios. Website addresses for the exam boards can be found under the links section.</a:t>
            </a:r>
            <a:endParaRPr sz="1200"/>
          </a:p>
          <a:p>
            <a:pPr indent="-228600" lvl="0" marL="457200" rtl="0" algn="l">
              <a:lnSpc>
                <a:spcPct val="115000"/>
              </a:lnSpc>
              <a:spcBef>
                <a:spcPts val="0"/>
              </a:spcBef>
              <a:spcAft>
                <a:spcPts val="0"/>
              </a:spcAft>
              <a:buSzPts val="1100"/>
              <a:buNone/>
            </a:pPr>
            <a:r>
              <a:rPr lang="en-GB" sz="1100"/>
              <a:t>							</a:t>
            </a:r>
            <a:endParaRPr sz="1100"/>
          </a:p>
          <a:p>
            <a:pPr indent="0" lvl="0" marL="0" rtl="0" algn="l">
              <a:lnSpc>
                <a:spcPct val="115000"/>
              </a:lnSpc>
              <a:spcBef>
                <a:spcPts val="0"/>
              </a:spcBef>
              <a:spcAft>
                <a:spcPts val="0"/>
              </a:spcAft>
              <a:buNone/>
            </a:pPr>
            <a:r>
              <a:rPr lang="en-GB" sz="1200"/>
              <a:t>Examination questions can take a number of different approaches but most exam papers will include a combination of shorter factual questions and longer evaluative questions. It is vitally important that the question is read a number of times to ensure the correct approach is adopted and the correct information is provided.</a:t>
            </a:r>
            <a:endParaRPr sz="1200"/>
          </a:p>
          <a:p>
            <a:pPr indent="-228600" lvl="0" marL="457200" rtl="0" algn="l">
              <a:lnSpc>
                <a:spcPct val="115000"/>
              </a:lnSpc>
              <a:spcBef>
                <a:spcPts val="0"/>
              </a:spcBef>
              <a:spcAft>
                <a:spcPts val="0"/>
              </a:spcAft>
              <a:buSzPts val="1100"/>
              <a:buNone/>
            </a:pPr>
            <a:r>
              <a:rPr lang="en-GB" sz="1100"/>
              <a:t>							</a:t>
            </a:r>
            <a:endParaRPr sz="1100"/>
          </a:p>
          <a:p>
            <a:pPr indent="0" lvl="0" marL="0" rtl="0" algn="l">
              <a:lnSpc>
                <a:spcPct val="115000"/>
              </a:lnSpc>
              <a:spcBef>
                <a:spcPts val="0"/>
              </a:spcBef>
              <a:spcAft>
                <a:spcPts val="0"/>
              </a:spcAft>
              <a:buNone/>
            </a:pPr>
            <a:r>
              <a:rPr lang="en-GB" sz="1200"/>
              <a:t>The number of marks allocated will indicate how much information should be provided. In general, the shorter questions will attract a lower number of marks and will normally be looking for a fact or a description. The longer questions will attract a higher number of marks, sometimes as much as 10% of the total. </a:t>
            </a:r>
            <a:endParaRPr sz="1200"/>
          </a:p>
          <a:p>
            <a:pPr indent="-228600" lvl="0" marL="457200" rtl="0" algn="l">
              <a:lnSpc>
                <a:spcPct val="115000"/>
              </a:lnSpc>
              <a:spcBef>
                <a:spcPts val="0"/>
              </a:spcBef>
              <a:spcAft>
                <a:spcPts val="0"/>
              </a:spcAft>
              <a:buSzPts val="1100"/>
              <a:buNone/>
            </a:pPr>
            <a:r>
              <a:rPr lang="en-GB" sz="1100"/>
              <a:t>						</a:t>
            </a:r>
            <a:endParaRPr sz="1100"/>
          </a:p>
          <a:p>
            <a:pPr indent="0" lvl="0" marL="0" rtl="0" algn="l">
              <a:lnSpc>
                <a:spcPct val="115000"/>
              </a:lnSpc>
              <a:spcBef>
                <a:spcPts val="0"/>
              </a:spcBef>
              <a:spcAft>
                <a:spcPts val="0"/>
              </a:spcAft>
              <a:buNone/>
            </a:pPr>
            <a:r>
              <a:rPr lang="en-GB" sz="1100"/>
              <a:t>					 				</a:t>
            </a:r>
            <a:endParaRPr sz="1100"/>
          </a:p>
          <a:p>
            <a:pPr indent="0" lvl="0" marL="0" rtl="0" algn="l">
              <a:lnSpc>
                <a:spcPct val="150000"/>
              </a:lnSpc>
              <a:spcBef>
                <a:spcPts val="0"/>
              </a:spcBef>
              <a:spcAft>
                <a:spcPts val="0"/>
              </a:spcAft>
              <a:buNone/>
            </a:pPr>
            <a:r>
              <a:rPr lang="en-GB" sz="1100"/>
              <a:t>			</a:t>
            </a:r>
            <a:endParaRPr sz="1100"/>
          </a:p>
          <a:p>
            <a:pPr indent="0" lvl="0" marL="0" rtl="0" algn="l">
              <a:lnSpc>
                <a:spcPct val="150000"/>
              </a:lnSpc>
              <a:spcBef>
                <a:spcPts val="0"/>
              </a:spcBef>
              <a:spcAft>
                <a:spcPts val="0"/>
              </a:spcAft>
              <a:buNone/>
            </a:pPr>
            <a:r>
              <a:rPr lang="en-GB" sz="1100"/>
              <a:t>		</a:t>
            </a:r>
            <a:endParaRPr sz="1100"/>
          </a:p>
          <a:p>
            <a:pPr indent="0" lvl="0" marL="0" rtl="0" algn="l">
              <a:lnSpc>
                <a:spcPct val="150000"/>
              </a:lnSpc>
              <a:spcBef>
                <a:spcPts val="0"/>
              </a:spcBef>
              <a:spcAft>
                <a:spcPts val="0"/>
              </a:spcAft>
              <a:buNone/>
            </a:pPr>
            <a:r>
              <a:t/>
            </a:r>
            <a:endParaRPr sz="1200"/>
          </a:p>
        </p:txBody>
      </p:sp>
      <p:sp>
        <p:nvSpPr>
          <p:cNvPr id="211" name="Google Shape;211;p33"/>
          <p:cNvSpPr txBox="1"/>
          <p:nvPr/>
        </p:nvSpPr>
        <p:spPr>
          <a:xfrm>
            <a:off x="151500" y="3661300"/>
            <a:ext cx="8826600" cy="409800"/>
          </a:xfrm>
          <a:prstGeom prst="rect">
            <a:avLst/>
          </a:prstGeom>
          <a:noFill/>
          <a:ln>
            <a:noFill/>
          </a:ln>
        </p:spPr>
        <p:txBody>
          <a:bodyPr anchorCtr="0" anchor="t" bIns="91425" lIns="91425" spcFirstLastPara="1" rIns="91425" wrap="square" tIns="91425">
            <a:noAutofit/>
          </a:bodyPr>
          <a:lstStyle/>
          <a:p>
            <a:pPr indent="0" lvl="0" marL="0" rtl="0" algn="l">
              <a:lnSpc>
                <a:spcPct val="150000"/>
              </a:lnSpc>
              <a:spcBef>
                <a:spcPts val="0"/>
              </a:spcBef>
              <a:spcAft>
                <a:spcPts val="0"/>
              </a:spcAft>
              <a:buNone/>
            </a:pPr>
            <a:r>
              <a:rPr lang="en-GB" sz="1200"/>
              <a:t>Useful generic revision websites:</a:t>
            </a:r>
            <a:endParaRPr sz="1200"/>
          </a:p>
        </p:txBody>
      </p:sp>
      <p:graphicFrame>
        <p:nvGraphicFramePr>
          <p:cNvPr id="212" name="Google Shape;212;p33"/>
          <p:cNvGraphicFramePr/>
          <p:nvPr/>
        </p:nvGraphicFramePr>
        <p:xfrm>
          <a:off x="172075" y="4228600"/>
          <a:ext cx="3000000" cy="3000000"/>
        </p:xfrm>
        <a:graphic>
          <a:graphicData uri="http://schemas.openxmlformats.org/drawingml/2006/table">
            <a:tbl>
              <a:tblPr>
                <a:noFill/>
                <a:tableStyleId>{B54A5F25-067A-4C8C-8D95-FFBAB1EA5AB6}</a:tableStyleId>
              </a:tblPr>
              <a:tblGrid>
                <a:gridCol w="4399925"/>
                <a:gridCol w="4399925"/>
              </a:tblGrid>
              <a:tr h="212300">
                <a:tc>
                  <a:txBody>
                    <a:bodyPr>
                      <a:noAutofit/>
                    </a:bodyPr>
                    <a:lstStyle/>
                    <a:p>
                      <a:pPr indent="0" lvl="0" marL="0" rtl="0" algn="l">
                        <a:spcBef>
                          <a:spcPts val="0"/>
                        </a:spcBef>
                        <a:spcAft>
                          <a:spcPts val="0"/>
                        </a:spcAft>
                        <a:buNone/>
                      </a:pPr>
                      <a:r>
                        <a:rPr lang="en-GB" sz="1200"/>
                        <a:t>BBC revision</a:t>
                      </a:r>
                      <a:endParaRPr sz="1100"/>
                    </a:p>
                  </a:txBody>
                  <a:tcPr marT="91425" marB="91425" marR="91425" marL="91425">
                    <a:lnL cap="flat" cmpd="sng" w="6100">
                      <a:solidFill>
                        <a:srgbClr val="000000"/>
                      </a:solidFill>
                      <a:prstDash val="solid"/>
                      <a:round/>
                      <a:headEnd len="sm" w="sm" type="none"/>
                      <a:tailEnd len="sm" w="sm" type="none"/>
                    </a:lnL>
                    <a:lnR cap="flat" cmpd="sng" w="6100">
                      <a:solidFill>
                        <a:srgbClr val="000000"/>
                      </a:solidFill>
                      <a:prstDash val="solid"/>
                      <a:round/>
                      <a:headEnd len="sm" w="sm" type="none"/>
                      <a:tailEnd len="sm" w="sm" type="none"/>
                    </a:lnR>
                    <a:lnT cap="flat" cmpd="sng" w="6100">
                      <a:solidFill>
                        <a:srgbClr val="000000"/>
                      </a:solidFill>
                      <a:prstDash val="solid"/>
                      <a:round/>
                      <a:headEnd len="sm" w="sm" type="none"/>
                      <a:tailEnd len="sm" w="sm" type="none"/>
                    </a:lnT>
                    <a:lnB cap="flat" cmpd="sng" w="6100">
                      <a:solidFill>
                        <a:srgbClr val="000000"/>
                      </a:solidFill>
                      <a:prstDash val="solid"/>
                      <a:round/>
                      <a:headEnd len="sm" w="sm" type="none"/>
                      <a:tailEnd len="sm" w="sm" type="none"/>
                    </a:lnB>
                  </a:tcPr>
                </a:tc>
                <a:tc>
                  <a:txBody>
                    <a:bodyPr>
                      <a:noAutofit/>
                    </a:bodyPr>
                    <a:lstStyle/>
                    <a:p>
                      <a:pPr indent="0" lvl="0" marL="0" rtl="0" algn="l">
                        <a:spcBef>
                          <a:spcPts val="0"/>
                        </a:spcBef>
                        <a:spcAft>
                          <a:spcPts val="0"/>
                        </a:spcAft>
                        <a:buNone/>
                      </a:pPr>
                      <a:r>
                        <a:rPr lang="en-GB" sz="1200" u="sng">
                          <a:solidFill>
                            <a:schemeClr val="hlink"/>
                          </a:solidFill>
                          <a:hlinkClick r:id="rId3"/>
                        </a:rPr>
                        <a:t>www.bbc.co.uk/schools/gcsebitesize</a:t>
                      </a:r>
                      <a:endParaRPr sz="1100"/>
                    </a:p>
                  </a:txBody>
                  <a:tcPr marT="91425" marB="91425" marR="91425" marL="91425">
                    <a:lnL cap="flat" cmpd="sng" w="6100">
                      <a:solidFill>
                        <a:srgbClr val="000000"/>
                      </a:solidFill>
                      <a:prstDash val="solid"/>
                      <a:round/>
                      <a:headEnd len="sm" w="sm" type="none"/>
                      <a:tailEnd len="sm" w="sm" type="none"/>
                    </a:lnL>
                    <a:lnR cap="flat" cmpd="sng" w="6100">
                      <a:solidFill>
                        <a:srgbClr val="000000"/>
                      </a:solidFill>
                      <a:prstDash val="solid"/>
                      <a:round/>
                      <a:headEnd len="sm" w="sm" type="none"/>
                      <a:tailEnd len="sm" w="sm" type="none"/>
                    </a:lnR>
                    <a:lnT cap="flat" cmpd="sng" w="6100">
                      <a:solidFill>
                        <a:srgbClr val="000000"/>
                      </a:solidFill>
                      <a:prstDash val="solid"/>
                      <a:round/>
                      <a:headEnd len="sm" w="sm" type="none"/>
                      <a:tailEnd len="sm" w="sm" type="none"/>
                    </a:lnT>
                    <a:lnB cap="flat" cmpd="sng" w="6100">
                      <a:solidFill>
                        <a:srgbClr val="000000"/>
                      </a:solidFill>
                      <a:prstDash val="solid"/>
                      <a:round/>
                      <a:headEnd len="sm" w="sm" type="none"/>
                      <a:tailEnd len="sm" w="sm" type="none"/>
                    </a:lnB>
                  </a:tcPr>
                </a:tc>
              </a:tr>
              <a:tr h="161850">
                <a:tc>
                  <a:txBody>
                    <a:bodyPr>
                      <a:noAutofit/>
                    </a:bodyPr>
                    <a:lstStyle/>
                    <a:p>
                      <a:pPr indent="0" lvl="0" marL="0" rtl="0" algn="l">
                        <a:spcBef>
                          <a:spcPts val="0"/>
                        </a:spcBef>
                        <a:spcAft>
                          <a:spcPts val="0"/>
                        </a:spcAft>
                        <a:buNone/>
                      </a:pPr>
                      <a:r>
                        <a:rPr lang="en-GB" sz="1200"/>
                        <a:t>S Cool (free revision website)</a:t>
                      </a:r>
                      <a:endParaRPr sz="1100"/>
                    </a:p>
                  </a:txBody>
                  <a:tcPr marT="91425" marB="91425" marR="91425" marL="91425">
                    <a:lnL cap="flat" cmpd="sng" w="6100">
                      <a:solidFill>
                        <a:srgbClr val="000000"/>
                      </a:solidFill>
                      <a:prstDash val="solid"/>
                      <a:round/>
                      <a:headEnd len="sm" w="sm" type="none"/>
                      <a:tailEnd len="sm" w="sm" type="none"/>
                    </a:lnL>
                    <a:lnR cap="flat" cmpd="sng" w="6100">
                      <a:solidFill>
                        <a:srgbClr val="000000"/>
                      </a:solidFill>
                      <a:prstDash val="solid"/>
                      <a:round/>
                      <a:headEnd len="sm" w="sm" type="none"/>
                      <a:tailEnd len="sm" w="sm" type="none"/>
                    </a:lnR>
                    <a:lnT cap="flat" cmpd="sng" w="6100">
                      <a:solidFill>
                        <a:srgbClr val="000000"/>
                      </a:solidFill>
                      <a:prstDash val="solid"/>
                      <a:round/>
                      <a:headEnd len="sm" w="sm" type="none"/>
                      <a:tailEnd len="sm" w="sm" type="none"/>
                    </a:lnT>
                    <a:lnB cap="flat" cmpd="sng" w="6100">
                      <a:solidFill>
                        <a:srgbClr val="000000"/>
                      </a:solidFill>
                      <a:prstDash val="solid"/>
                      <a:round/>
                      <a:headEnd len="sm" w="sm" type="none"/>
                      <a:tailEnd len="sm" w="sm" type="none"/>
                    </a:lnB>
                  </a:tcPr>
                </a:tc>
                <a:tc>
                  <a:txBody>
                    <a:bodyPr>
                      <a:noAutofit/>
                    </a:bodyPr>
                    <a:lstStyle/>
                    <a:p>
                      <a:pPr indent="0" lvl="0" marL="0" rtl="0" algn="l">
                        <a:spcBef>
                          <a:spcPts val="0"/>
                        </a:spcBef>
                        <a:spcAft>
                          <a:spcPts val="0"/>
                        </a:spcAft>
                        <a:buNone/>
                      </a:pPr>
                      <a:r>
                        <a:rPr lang="en-GB" sz="1200" u="sng">
                          <a:solidFill>
                            <a:schemeClr val="hlink"/>
                          </a:solidFill>
                          <a:hlinkClick r:id="rId4"/>
                        </a:rPr>
                        <a:t>www.s-cool.co.uk</a:t>
                      </a:r>
                      <a:r>
                        <a:rPr lang="en-GB" sz="1100" u="sng">
                          <a:solidFill>
                            <a:schemeClr val="hlink"/>
                          </a:solidFill>
                          <a:hlinkClick r:id="rId5"/>
                        </a:rPr>
                        <a:t>			</a:t>
                      </a:r>
                      <a:endParaRPr sz="1100"/>
                    </a:p>
                  </a:txBody>
                  <a:tcPr marT="91425" marB="91425" marR="91425" marL="91425">
                    <a:lnL cap="flat" cmpd="sng" w="6100">
                      <a:solidFill>
                        <a:srgbClr val="000000"/>
                      </a:solidFill>
                      <a:prstDash val="solid"/>
                      <a:round/>
                      <a:headEnd len="sm" w="sm" type="none"/>
                      <a:tailEnd len="sm" w="sm" type="none"/>
                    </a:lnL>
                    <a:lnR cap="flat" cmpd="sng" w="6100">
                      <a:solidFill>
                        <a:srgbClr val="000000"/>
                      </a:solidFill>
                      <a:prstDash val="solid"/>
                      <a:round/>
                      <a:headEnd len="sm" w="sm" type="none"/>
                      <a:tailEnd len="sm" w="sm" type="none"/>
                    </a:lnR>
                    <a:lnT cap="flat" cmpd="sng" w="6100">
                      <a:solidFill>
                        <a:srgbClr val="000000"/>
                      </a:solidFill>
                      <a:prstDash val="solid"/>
                      <a:round/>
                      <a:headEnd len="sm" w="sm" type="none"/>
                      <a:tailEnd len="sm" w="sm" type="none"/>
                    </a:lnT>
                    <a:lnB cap="flat" cmpd="sng" w="6100">
                      <a:solidFill>
                        <a:srgbClr val="000000"/>
                      </a:solidFill>
                      <a:prstDash val="solid"/>
                      <a:round/>
                      <a:headEnd len="sm" w="sm" type="none"/>
                      <a:tailEnd len="sm" w="sm" type="none"/>
                    </a:lnB>
                  </a:tcPr>
                </a:tc>
              </a:tr>
              <a:tr h="100000">
                <a:tc>
                  <a:txBody>
                    <a:bodyPr>
                      <a:noAutofit/>
                    </a:bodyPr>
                    <a:lstStyle/>
                    <a:p>
                      <a:pPr indent="0" lvl="0" marL="0" rtl="0" algn="l">
                        <a:spcBef>
                          <a:spcPts val="0"/>
                        </a:spcBef>
                        <a:spcAft>
                          <a:spcPts val="0"/>
                        </a:spcAft>
                        <a:buNone/>
                      </a:pPr>
                      <a:r>
                        <a:rPr lang="en-GB" sz="1200"/>
                        <a:t>Revision Notes (free revision resources)</a:t>
                      </a:r>
                      <a:r>
                        <a:rPr lang="en-GB" sz="1100"/>
                        <a:t>	</a:t>
                      </a:r>
                      <a:endParaRPr sz="1100"/>
                    </a:p>
                  </a:txBody>
                  <a:tcPr marT="91425" marB="91425" marR="91425" marL="91425">
                    <a:lnL cap="flat" cmpd="sng" w="6100">
                      <a:solidFill>
                        <a:srgbClr val="000000"/>
                      </a:solidFill>
                      <a:prstDash val="solid"/>
                      <a:round/>
                      <a:headEnd len="sm" w="sm" type="none"/>
                      <a:tailEnd len="sm" w="sm" type="none"/>
                    </a:lnL>
                    <a:lnR cap="flat" cmpd="sng" w="6100">
                      <a:solidFill>
                        <a:srgbClr val="000000"/>
                      </a:solidFill>
                      <a:prstDash val="solid"/>
                      <a:round/>
                      <a:headEnd len="sm" w="sm" type="none"/>
                      <a:tailEnd len="sm" w="sm" type="none"/>
                    </a:lnR>
                    <a:lnT cap="flat" cmpd="sng" w="6100">
                      <a:solidFill>
                        <a:srgbClr val="000000"/>
                      </a:solidFill>
                      <a:prstDash val="solid"/>
                      <a:round/>
                      <a:headEnd len="sm" w="sm" type="none"/>
                      <a:tailEnd len="sm" w="sm" type="none"/>
                    </a:lnT>
                    <a:lnB cap="flat" cmpd="sng" w="6100">
                      <a:solidFill>
                        <a:srgbClr val="000000"/>
                      </a:solidFill>
                      <a:prstDash val="solid"/>
                      <a:round/>
                      <a:headEnd len="sm" w="sm" type="none"/>
                      <a:tailEnd len="sm" w="sm" type="none"/>
                    </a:lnB>
                  </a:tcPr>
                </a:tc>
                <a:tc>
                  <a:txBody>
                    <a:bodyPr>
                      <a:noAutofit/>
                    </a:bodyPr>
                    <a:lstStyle/>
                    <a:p>
                      <a:pPr indent="0" lvl="0" marL="0" rtl="0" algn="l">
                        <a:spcBef>
                          <a:spcPts val="0"/>
                        </a:spcBef>
                        <a:spcAft>
                          <a:spcPts val="0"/>
                        </a:spcAft>
                        <a:buNone/>
                      </a:pPr>
                      <a:r>
                        <a:rPr lang="en-GB" sz="1200" u="sng">
                          <a:solidFill>
                            <a:schemeClr val="hlink"/>
                          </a:solidFill>
                          <a:hlinkClick r:id="rId6"/>
                        </a:rPr>
                        <a:t>www.revision-notes.co.uk/GCSE/</a:t>
                      </a:r>
                      <a:r>
                        <a:rPr lang="en-GB" sz="1100" u="sng">
                          <a:solidFill>
                            <a:schemeClr val="hlink"/>
                          </a:solidFill>
                          <a:hlinkClick r:id="rId7"/>
                        </a:rPr>
                        <a:t>	</a:t>
                      </a:r>
                      <a:endParaRPr sz="1100"/>
                    </a:p>
                  </a:txBody>
                  <a:tcPr marT="91425" marB="91425" marR="91425" marL="91425">
                    <a:lnL cap="flat" cmpd="sng" w="6100">
                      <a:solidFill>
                        <a:srgbClr val="000000"/>
                      </a:solidFill>
                      <a:prstDash val="solid"/>
                      <a:round/>
                      <a:headEnd len="sm" w="sm" type="none"/>
                      <a:tailEnd len="sm" w="sm" type="none"/>
                    </a:lnL>
                    <a:lnR cap="flat" cmpd="sng" w="6100">
                      <a:solidFill>
                        <a:srgbClr val="000000"/>
                      </a:solidFill>
                      <a:prstDash val="solid"/>
                      <a:round/>
                      <a:headEnd len="sm" w="sm" type="none"/>
                      <a:tailEnd len="sm" w="sm" type="none"/>
                    </a:lnR>
                    <a:lnT cap="flat" cmpd="sng" w="6100">
                      <a:solidFill>
                        <a:srgbClr val="000000"/>
                      </a:solidFill>
                      <a:prstDash val="solid"/>
                      <a:round/>
                      <a:headEnd len="sm" w="sm" type="none"/>
                      <a:tailEnd len="sm" w="sm" type="none"/>
                    </a:lnT>
                    <a:lnB cap="flat" cmpd="sng" w="6100">
                      <a:solidFill>
                        <a:srgbClr val="000000"/>
                      </a:solidFill>
                      <a:prstDash val="solid"/>
                      <a:round/>
                      <a:headEnd len="sm" w="sm" type="none"/>
                      <a:tailEnd len="sm" w="sm" type="none"/>
                    </a:lnB>
                  </a:tcPr>
                </a:tc>
              </a:tr>
              <a:tr h="100000">
                <a:tc>
                  <a:txBody>
                    <a:bodyPr>
                      <a:noAutofit/>
                    </a:bodyPr>
                    <a:lstStyle/>
                    <a:p>
                      <a:pPr indent="0" lvl="0" marL="0" rtl="0" algn="l">
                        <a:spcBef>
                          <a:spcPts val="0"/>
                        </a:spcBef>
                        <a:spcAft>
                          <a:spcPts val="0"/>
                        </a:spcAft>
                        <a:buNone/>
                      </a:pPr>
                      <a:r>
                        <a:rPr lang="en-GB" sz="1200"/>
                        <a:t>U2 Learn (free fun learning)</a:t>
                      </a:r>
                      <a:endParaRPr sz="1100"/>
                    </a:p>
                  </a:txBody>
                  <a:tcPr marT="91425" marB="91425" marR="91425" marL="91425">
                    <a:lnL cap="flat" cmpd="sng" w="6100">
                      <a:solidFill>
                        <a:srgbClr val="000000"/>
                      </a:solidFill>
                      <a:prstDash val="solid"/>
                      <a:round/>
                      <a:headEnd len="sm" w="sm" type="none"/>
                      <a:tailEnd len="sm" w="sm" type="none"/>
                    </a:lnL>
                    <a:lnR cap="flat" cmpd="sng" w="6100">
                      <a:solidFill>
                        <a:srgbClr val="000000"/>
                      </a:solidFill>
                      <a:prstDash val="solid"/>
                      <a:round/>
                      <a:headEnd len="sm" w="sm" type="none"/>
                      <a:tailEnd len="sm" w="sm" type="none"/>
                    </a:lnR>
                    <a:lnT cap="flat" cmpd="sng" w="6100">
                      <a:solidFill>
                        <a:srgbClr val="000000"/>
                      </a:solidFill>
                      <a:prstDash val="solid"/>
                      <a:round/>
                      <a:headEnd len="sm" w="sm" type="none"/>
                      <a:tailEnd len="sm" w="sm" type="none"/>
                    </a:lnT>
                    <a:lnB cap="flat" cmpd="sng" w="6100">
                      <a:solidFill>
                        <a:srgbClr val="000000"/>
                      </a:solidFill>
                      <a:prstDash val="solid"/>
                      <a:round/>
                      <a:headEnd len="sm" w="sm" type="none"/>
                      <a:tailEnd len="sm" w="sm" type="none"/>
                    </a:lnB>
                  </a:tcPr>
                </a:tc>
                <a:tc>
                  <a:txBody>
                    <a:bodyPr>
                      <a:noAutofit/>
                    </a:bodyPr>
                    <a:lstStyle/>
                    <a:p>
                      <a:pPr indent="0" lvl="0" marL="0" rtl="0" algn="l">
                        <a:spcBef>
                          <a:spcPts val="0"/>
                        </a:spcBef>
                        <a:spcAft>
                          <a:spcPts val="0"/>
                        </a:spcAft>
                        <a:buNone/>
                      </a:pPr>
                      <a:r>
                        <a:rPr lang="en-GB" sz="1200" u="sng">
                          <a:solidFill>
                            <a:schemeClr val="hlink"/>
                          </a:solidFill>
                          <a:hlinkClick r:id="rId8"/>
                        </a:rPr>
                        <a:t>www.u2learn.com</a:t>
                      </a:r>
                      <a:endParaRPr sz="1100"/>
                    </a:p>
                  </a:txBody>
                  <a:tcPr marT="91425" marB="91425" marR="91425" marL="91425">
                    <a:lnL cap="flat" cmpd="sng" w="6100">
                      <a:solidFill>
                        <a:srgbClr val="000000"/>
                      </a:solidFill>
                      <a:prstDash val="solid"/>
                      <a:round/>
                      <a:headEnd len="sm" w="sm" type="none"/>
                      <a:tailEnd len="sm" w="sm" type="none"/>
                    </a:lnL>
                    <a:lnR cap="flat" cmpd="sng" w="6100">
                      <a:solidFill>
                        <a:srgbClr val="000000"/>
                      </a:solidFill>
                      <a:prstDash val="solid"/>
                      <a:round/>
                      <a:headEnd len="sm" w="sm" type="none"/>
                      <a:tailEnd len="sm" w="sm" type="none"/>
                    </a:lnR>
                    <a:lnT cap="flat" cmpd="sng" w="6100">
                      <a:solidFill>
                        <a:srgbClr val="000000"/>
                      </a:solidFill>
                      <a:prstDash val="solid"/>
                      <a:round/>
                      <a:headEnd len="sm" w="sm" type="none"/>
                      <a:tailEnd len="sm" w="sm" type="none"/>
                    </a:lnT>
                    <a:lnB cap="flat" cmpd="sng" w="6100">
                      <a:solidFill>
                        <a:srgbClr val="000000"/>
                      </a:solidFill>
                      <a:prstDash val="solid"/>
                      <a:round/>
                      <a:headEnd len="sm" w="sm" type="none"/>
                      <a:tailEnd len="sm" w="sm" type="none"/>
                    </a:lnB>
                  </a:tcPr>
                </a:tc>
              </a:tr>
              <a:tr h="224225">
                <a:tc>
                  <a:txBody>
                    <a:bodyPr>
                      <a:noAutofit/>
                    </a:bodyPr>
                    <a:lstStyle/>
                    <a:p>
                      <a:pPr indent="0" lvl="0" marL="0" rtl="0" algn="l">
                        <a:spcBef>
                          <a:spcPts val="0"/>
                        </a:spcBef>
                        <a:spcAft>
                          <a:spcPts val="0"/>
                        </a:spcAft>
                        <a:buNone/>
                      </a:pPr>
                      <a:r>
                        <a:rPr lang="en-GB" sz="1200"/>
                        <a:t>Revision Plans</a:t>
                      </a:r>
                      <a:endParaRPr sz="1100"/>
                    </a:p>
                  </a:txBody>
                  <a:tcPr marT="91425" marB="91425" marR="91425" marL="91425">
                    <a:lnL cap="flat" cmpd="sng" w="6100">
                      <a:solidFill>
                        <a:srgbClr val="000000"/>
                      </a:solidFill>
                      <a:prstDash val="solid"/>
                      <a:round/>
                      <a:headEnd len="sm" w="sm" type="none"/>
                      <a:tailEnd len="sm" w="sm" type="none"/>
                    </a:lnL>
                    <a:lnR cap="flat" cmpd="sng" w="6100">
                      <a:solidFill>
                        <a:srgbClr val="000000"/>
                      </a:solidFill>
                      <a:prstDash val="solid"/>
                      <a:round/>
                      <a:headEnd len="sm" w="sm" type="none"/>
                      <a:tailEnd len="sm" w="sm" type="none"/>
                    </a:lnR>
                    <a:lnT cap="flat" cmpd="sng" w="6100">
                      <a:solidFill>
                        <a:srgbClr val="000000"/>
                      </a:solidFill>
                      <a:prstDash val="solid"/>
                      <a:round/>
                      <a:headEnd len="sm" w="sm" type="none"/>
                      <a:tailEnd len="sm" w="sm" type="none"/>
                    </a:lnT>
                    <a:lnB cap="flat" cmpd="sng" w="6100">
                      <a:solidFill>
                        <a:srgbClr val="000000"/>
                      </a:solidFill>
                      <a:prstDash val="solid"/>
                      <a:round/>
                      <a:headEnd len="sm" w="sm" type="none"/>
                      <a:tailEnd len="sm" w="sm" type="none"/>
                    </a:lnB>
                  </a:tcPr>
                </a:tc>
                <a:tc>
                  <a:txBody>
                    <a:bodyPr>
                      <a:noAutofit/>
                    </a:bodyPr>
                    <a:lstStyle/>
                    <a:p>
                      <a:pPr indent="0" lvl="0" marL="0" rtl="0" algn="l">
                        <a:spcBef>
                          <a:spcPts val="0"/>
                        </a:spcBef>
                        <a:spcAft>
                          <a:spcPts val="0"/>
                        </a:spcAft>
                        <a:buNone/>
                      </a:pPr>
                      <a:r>
                        <a:rPr lang="en-GB" sz="1200" u="sng">
                          <a:solidFill>
                            <a:schemeClr val="hlink"/>
                          </a:solidFill>
                          <a:hlinkClick r:id="rId9"/>
                        </a:rPr>
                        <a:t>www.myrevisionplan.co.uk</a:t>
                      </a:r>
                      <a:r>
                        <a:rPr lang="en-GB" sz="1100" u="sng">
                          <a:solidFill>
                            <a:schemeClr val="hlink"/>
                          </a:solidFill>
                          <a:hlinkClick r:id="rId10"/>
                        </a:rPr>
                        <a:t>	</a:t>
                      </a:r>
                      <a:endParaRPr sz="1100"/>
                    </a:p>
                  </a:txBody>
                  <a:tcPr marT="91425" marB="91425" marR="91425" marL="91425">
                    <a:lnL cap="flat" cmpd="sng" w="6100">
                      <a:solidFill>
                        <a:srgbClr val="000000"/>
                      </a:solidFill>
                      <a:prstDash val="solid"/>
                      <a:round/>
                      <a:headEnd len="sm" w="sm" type="none"/>
                      <a:tailEnd len="sm" w="sm" type="none"/>
                    </a:lnL>
                    <a:lnR cap="flat" cmpd="sng" w="6100">
                      <a:solidFill>
                        <a:srgbClr val="000000"/>
                      </a:solidFill>
                      <a:prstDash val="solid"/>
                      <a:round/>
                      <a:headEnd len="sm" w="sm" type="none"/>
                      <a:tailEnd len="sm" w="sm" type="none"/>
                    </a:lnR>
                    <a:lnT cap="flat" cmpd="sng" w="6100">
                      <a:solidFill>
                        <a:srgbClr val="000000"/>
                      </a:solidFill>
                      <a:prstDash val="solid"/>
                      <a:round/>
                      <a:headEnd len="sm" w="sm" type="none"/>
                      <a:tailEnd len="sm" w="sm" type="none"/>
                    </a:lnT>
                    <a:lnB cap="flat" cmpd="sng" w="6100">
                      <a:solidFill>
                        <a:srgbClr val="000000"/>
                      </a:solidFill>
                      <a:prstDash val="solid"/>
                      <a:round/>
                      <a:headEnd len="sm" w="sm" type="none"/>
                      <a:tailEnd len="sm" w="sm" type="none"/>
                    </a:lnB>
                  </a:tcPr>
                </a:tc>
              </a:tr>
              <a:tr h="224225">
                <a:tc>
                  <a:txBody>
                    <a:bodyPr>
                      <a:noAutofit/>
                    </a:bodyPr>
                    <a:lstStyle/>
                    <a:p>
                      <a:pPr indent="0" lvl="0" marL="0" rtl="0" algn="l">
                        <a:spcBef>
                          <a:spcPts val="0"/>
                        </a:spcBef>
                        <a:spcAft>
                          <a:spcPts val="0"/>
                        </a:spcAft>
                        <a:buNone/>
                      </a:pPr>
                      <a:r>
                        <a:rPr lang="en-GB" sz="1200"/>
                        <a:t>Revision World</a:t>
                      </a:r>
                      <a:endParaRPr sz="1200"/>
                    </a:p>
                  </a:txBody>
                  <a:tcPr marT="91425" marB="91425" marR="91425" marL="91425">
                    <a:lnL cap="flat" cmpd="sng" w="6100">
                      <a:solidFill>
                        <a:srgbClr val="000000"/>
                      </a:solidFill>
                      <a:prstDash val="solid"/>
                      <a:round/>
                      <a:headEnd len="sm" w="sm" type="none"/>
                      <a:tailEnd len="sm" w="sm" type="none"/>
                    </a:lnL>
                    <a:lnR cap="flat" cmpd="sng" w="6100">
                      <a:solidFill>
                        <a:srgbClr val="000000"/>
                      </a:solidFill>
                      <a:prstDash val="solid"/>
                      <a:round/>
                      <a:headEnd len="sm" w="sm" type="none"/>
                      <a:tailEnd len="sm" w="sm" type="none"/>
                    </a:lnR>
                    <a:lnT cap="flat" cmpd="sng" w="6100">
                      <a:solidFill>
                        <a:srgbClr val="000000"/>
                      </a:solidFill>
                      <a:prstDash val="solid"/>
                      <a:round/>
                      <a:headEnd len="sm" w="sm" type="none"/>
                      <a:tailEnd len="sm" w="sm" type="none"/>
                    </a:lnT>
                    <a:lnB cap="flat" cmpd="sng" w="6100">
                      <a:solidFill>
                        <a:srgbClr val="000000"/>
                      </a:solidFill>
                      <a:prstDash val="solid"/>
                      <a:round/>
                      <a:headEnd len="sm" w="sm" type="none"/>
                      <a:tailEnd len="sm" w="sm" type="none"/>
                    </a:lnB>
                  </a:tcPr>
                </a:tc>
                <a:tc>
                  <a:txBody>
                    <a:bodyPr>
                      <a:noAutofit/>
                    </a:bodyPr>
                    <a:lstStyle/>
                    <a:p>
                      <a:pPr indent="0" lvl="0" marL="0" rtl="0" algn="l">
                        <a:spcBef>
                          <a:spcPts val="0"/>
                        </a:spcBef>
                        <a:spcAft>
                          <a:spcPts val="0"/>
                        </a:spcAft>
                        <a:buNone/>
                      </a:pPr>
                      <a:r>
                        <a:rPr lang="en-GB" sz="1200" u="sng">
                          <a:solidFill>
                            <a:schemeClr val="hlink"/>
                          </a:solidFill>
                          <a:hlinkClick r:id="rId11"/>
                        </a:rPr>
                        <a:t>http://www.revisionworld.co.uk</a:t>
                      </a:r>
                      <a:endParaRPr sz="1200"/>
                    </a:p>
                  </a:txBody>
                  <a:tcPr marT="91425" marB="91425" marR="91425" marL="91425">
                    <a:lnL cap="flat" cmpd="sng" w="6100">
                      <a:solidFill>
                        <a:srgbClr val="000000"/>
                      </a:solidFill>
                      <a:prstDash val="solid"/>
                      <a:round/>
                      <a:headEnd len="sm" w="sm" type="none"/>
                      <a:tailEnd len="sm" w="sm" type="none"/>
                    </a:lnL>
                    <a:lnR cap="flat" cmpd="sng" w="6100">
                      <a:solidFill>
                        <a:srgbClr val="000000"/>
                      </a:solidFill>
                      <a:prstDash val="solid"/>
                      <a:round/>
                      <a:headEnd len="sm" w="sm" type="none"/>
                      <a:tailEnd len="sm" w="sm" type="none"/>
                    </a:lnR>
                    <a:lnT cap="flat" cmpd="sng" w="6100">
                      <a:solidFill>
                        <a:srgbClr val="000000"/>
                      </a:solidFill>
                      <a:prstDash val="solid"/>
                      <a:round/>
                      <a:headEnd len="sm" w="sm" type="none"/>
                      <a:tailEnd len="sm" w="sm" type="none"/>
                    </a:lnT>
                    <a:lnB cap="flat" cmpd="sng" w="6100">
                      <a:solidFill>
                        <a:srgbClr val="000000"/>
                      </a:solidFill>
                      <a:prstDash val="solid"/>
                      <a:round/>
                      <a:headEnd len="sm" w="sm" type="none"/>
                      <a:tailEnd len="sm" w="sm" type="none"/>
                    </a:lnB>
                  </a:tcPr>
                </a:tc>
              </a:tr>
            </a:tbl>
          </a:graphicData>
        </a:graphic>
      </p:graphicFrame>
      <p:sp>
        <p:nvSpPr>
          <p:cNvPr id="213" name="Google Shape;213;p33"/>
          <p:cNvSpPr/>
          <p:nvPr/>
        </p:nvSpPr>
        <p:spPr>
          <a:xfrm>
            <a:off x="8176071" y="174202"/>
            <a:ext cx="795847" cy="803703"/>
          </a:xfrm>
          <a:custGeom>
            <a:rect b="b" l="l" r="r" t="t"/>
            <a:pathLst>
              <a:path extrusionOk="0" h="17399" w="17228">
                <a:moveTo>
                  <a:pt x="14162" y="439"/>
                </a:moveTo>
                <a:lnTo>
                  <a:pt x="14478" y="512"/>
                </a:lnTo>
                <a:lnTo>
                  <a:pt x="14794" y="609"/>
                </a:lnTo>
                <a:lnTo>
                  <a:pt x="15111" y="755"/>
                </a:lnTo>
                <a:lnTo>
                  <a:pt x="15403" y="925"/>
                </a:lnTo>
                <a:lnTo>
                  <a:pt x="15670" y="1120"/>
                </a:lnTo>
                <a:lnTo>
                  <a:pt x="15914" y="1315"/>
                </a:lnTo>
                <a:lnTo>
                  <a:pt x="16108" y="1534"/>
                </a:lnTo>
                <a:lnTo>
                  <a:pt x="15987" y="1558"/>
                </a:lnTo>
                <a:lnTo>
                  <a:pt x="15889" y="1607"/>
                </a:lnTo>
                <a:lnTo>
                  <a:pt x="15816" y="1655"/>
                </a:lnTo>
                <a:lnTo>
                  <a:pt x="15792" y="1680"/>
                </a:lnTo>
                <a:lnTo>
                  <a:pt x="15768" y="1728"/>
                </a:lnTo>
                <a:lnTo>
                  <a:pt x="15768" y="1777"/>
                </a:lnTo>
                <a:lnTo>
                  <a:pt x="15792" y="1826"/>
                </a:lnTo>
                <a:lnTo>
                  <a:pt x="15865" y="1850"/>
                </a:lnTo>
                <a:lnTo>
                  <a:pt x="15938" y="1874"/>
                </a:lnTo>
                <a:lnTo>
                  <a:pt x="16230" y="1874"/>
                </a:lnTo>
                <a:lnTo>
                  <a:pt x="16352" y="1850"/>
                </a:lnTo>
                <a:lnTo>
                  <a:pt x="16546" y="2166"/>
                </a:lnTo>
                <a:lnTo>
                  <a:pt x="16254" y="2142"/>
                </a:lnTo>
                <a:lnTo>
                  <a:pt x="16011" y="2142"/>
                </a:lnTo>
                <a:lnTo>
                  <a:pt x="15987" y="2166"/>
                </a:lnTo>
                <a:lnTo>
                  <a:pt x="15987" y="2191"/>
                </a:lnTo>
                <a:lnTo>
                  <a:pt x="16133" y="2312"/>
                </a:lnTo>
                <a:lnTo>
                  <a:pt x="16303" y="2410"/>
                </a:lnTo>
                <a:lnTo>
                  <a:pt x="16473" y="2458"/>
                </a:lnTo>
                <a:lnTo>
                  <a:pt x="16668" y="2507"/>
                </a:lnTo>
                <a:lnTo>
                  <a:pt x="16717" y="2750"/>
                </a:lnTo>
                <a:lnTo>
                  <a:pt x="16741" y="2994"/>
                </a:lnTo>
                <a:lnTo>
                  <a:pt x="16522" y="2872"/>
                </a:lnTo>
                <a:lnTo>
                  <a:pt x="16352" y="2799"/>
                </a:lnTo>
                <a:lnTo>
                  <a:pt x="16181" y="2702"/>
                </a:lnTo>
                <a:lnTo>
                  <a:pt x="16011" y="2653"/>
                </a:lnTo>
                <a:lnTo>
                  <a:pt x="15792" y="2653"/>
                </a:lnTo>
                <a:lnTo>
                  <a:pt x="15768" y="2677"/>
                </a:lnTo>
                <a:lnTo>
                  <a:pt x="15768" y="2702"/>
                </a:lnTo>
                <a:lnTo>
                  <a:pt x="15768" y="2726"/>
                </a:lnTo>
                <a:lnTo>
                  <a:pt x="15889" y="2872"/>
                </a:lnTo>
                <a:lnTo>
                  <a:pt x="16035" y="2994"/>
                </a:lnTo>
                <a:lnTo>
                  <a:pt x="16327" y="3213"/>
                </a:lnTo>
                <a:lnTo>
                  <a:pt x="16522" y="3334"/>
                </a:lnTo>
                <a:lnTo>
                  <a:pt x="16619" y="3407"/>
                </a:lnTo>
                <a:lnTo>
                  <a:pt x="16717" y="3456"/>
                </a:lnTo>
                <a:lnTo>
                  <a:pt x="16692" y="3651"/>
                </a:lnTo>
                <a:lnTo>
                  <a:pt x="16619" y="3845"/>
                </a:lnTo>
                <a:lnTo>
                  <a:pt x="16400" y="3602"/>
                </a:lnTo>
                <a:lnTo>
                  <a:pt x="16133" y="3407"/>
                </a:lnTo>
                <a:lnTo>
                  <a:pt x="15987" y="3310"/>
                </a:lnTo>
                <a:lnTo>
                  <a:pt x="15841" y="3237"/>
                </a:lnTo>
                <a:lnTo>
                  <a:pt x="15695" y="3188"/>
                </a:lnTo>
                <a:lnTo>
                  <a:pt x="15524" y="3164"/>
                </a:lnTo>
                <a:lnTo>
                  <a:pt x="15476" y="3188"/>
                </a:lnTo>
                <a:lnTo>
                  <a:pt x="15476" y="3213"/>
                </a:lnTo>
                <a:lnTo>
                  <a:pt x="15476" y="3237"/>
                </a:lnTo>
                <a:lnTo>
                  <a:pt x="15500" y="3261"/>
                </a:lnTo>
                <a:lnTo>
                  <a:pt x="15597" y="3359"/>
                </a:lnTo>
                <a:lnTo>
                  <a:pt x="15695" y="3432"/>
                </a:lnTo>
                <a:lnTo>
                  <a:pt x="15987" y="3699"/>
                </a:lnTo>
                <a:lnTo>
                  <a:pt x="16230" y="3918"/>
                </a:lnTo>
                <a:lnTo>
                  <a:pt x="16449" y="4162"/>
                </a:lnTo>
                <a:lnTo>
                  <a:pt x="16473" y="4186"/>
                </a:lnTo>
                <a:lnTo>
                  <a:pt x="16254" y="4526"/>
                </a:lnTo>
                <a:lnTo>
                  <a:pt x="16206" y="4453"/>
                </a:lnTo>
                <a:lnTo>
                  <a:pt x="16133" y="4380"/>
                </a:lnTo>
                <a:lnTo>
                  <a:pt x="15962" y="4259"/>
                </a:lnTo>
                <a:lnTo>
                  <a:pt x="15646" y="4040"/>
                </a:lnTo>
                <a:lnTo>
                  <a:pt x="15403" y="3821"/>
                </a:lnTo>
                <a:lnTo>
                  <a:pt x="15159" y="3626"/>
                </a:lnTo>
                <a:lnTo>
                  <a:pt x="15111" y="3626"/>
                </a:lnTo>
                <a:lnTo>
                  <a:pt x="15062" y="3651"/>
                </a:lnTo>
                <a:lnTo>
                  <a:pt x="15013" y="3724"/>
                </a:lnTo>
                <a:lnTo>
                  <a:pt x="15013" y="3821"/>
                </a:lnTo>
                <a:lnTo>
                  <a:pt x="15013" y="3894"/>
                </a:lnTo>
                <a:lnTo>
                  <a:pt x="15038" y="3991"/>
                </a:lnTo>
                <a:lnTo>
                  <a:pt x="15135" y="4137"/>
                </a:lnTo>
                <a:lnTo>
                  <a:pt x="15257" y="4283"/>
                </a:lnTo>
                <a:lnTo>
                  <a:pt x="15427" y="4453"/>
                </a:lnTo>
                <a:lnTo>
                  <a:pt x="15622" y="4599"/>
                </a:lnTo>
                <a:lnTo>
                  <a:pt x="15816" y="4745"/>
                </a:lnTo>
                <a:lnTo>
                  <a:pt x="15914" y="4818"/>
                </a:lnTo>
                <a:lnTo>
                  <a:pt x="16011" y="4843"/>
                </a:lnTo>
                <a:lnTo>
                  <a:pt x="15792" y="5135"/>
                </a:lnTo>
                <a:lnTo>
                  <a:pt x="14867" y="4162"/>
                </a:lnTo>
                <a:lnTo>
                  <a:pt x="13967" y="3213"/>
                </a:lnTo>
                <a:lnTo>
                  <a:pt x="13505" y="2750"/>
                </a:lnTo>
                <a:lnTo>
                  <a:pt x="13018" y="2288"/>
                </a:lnTo>
                <a:lnTo>
                  <a:pt x="12531" y="1850"/>
                </a:lnTo>
                <a:lnTo>
                  <a:pt x="12021" y="1461"/>
                </a:lnTo>
                <a:lnTo>
                  <a:pt x="12021" y="1388"/>
                </a:lnTo>
                <a:lnTo>
                  <a:pt x="12118" y="1315"/>
                </a:lnTo>
                <a:lnTo>
                  <a:pt x="12215" y="1242"/>
                </a:lnTo>
                <a:lnTo>
                  <a:pt x="12385" y="1047"/>
                </a:lnTo>
                <a:lnTo>
                  <a:pt x="12629" y="852"/>
                </a:lnTo>
                <a:lnTo>
                  <a:pt x="12921" y="682"/>
                </a:lnTo>
                <a:lnTo>
                  <a:pt x="13213" y="560"/>
                </a:lnTo>
                <a:lnTo>
                  <a:pt x="13505" y="463"/>
                </a:lnTo>
                <a:lnTo>
                  <a:pt x="13675" y="439"/>
                </a:lnTo>
                <a:close/>
                <a:moveTo>
                  <a:pt x="11753" y="1704"/>
                </a:moveTo>
                <a:lnTo>
                  <a:pt x="11826" y="1850"/>
                </a:lnTo>
                <a:lnTo>
                  <a:pt x="11948" y="1972"/>
                </a:lnTo>
                <a:lnTo>
                  <a:pt x="12093" y="2069"/>
                </a:lnTo>
                <a:lnTo>
                  <a:pt x="12385" y="2288"/>
                </a:lnTo>
                <a:lnTo>
                  <a:pt x="12677" y="2531"/>
                </a:lnTo>
                <a:lnTo>
                  <a:pt x="12945" y="2823"/>
                </a:lnTo>
                <a:lnTo>
                  <a:pt x="13480" y="3383"/>
                </a:lnTo>
                <a:lnTo>
                  <a:pt x="14478" y="4453"/>
                </a:lnTo>
                <a:lnTo>
                  <a:pt x="15500" y="5500"/>
                </a:lnTo>
                <a:lnTo>
                  <a:pt x="15111" y="5962"/>
                </a:lnTo>
                <a:lnTo>
                  <a:pt x="14600" y="5500"/>
                </a:lnTo>
                <a:lnTo>
                  <a:pt x="14113" y="5013"/>
                </a:lnTo>
                <a:lnTo>
                  <a:pt x="13213" y="4016"/>
                </a:lnTo>
                <a:lnTo>
                  <a:pt x="12750" y="3529"/>
                </a:lnTo>
                <a:lnTo>
                  <a:pt x="12264" y="3018"/>
                </a:lnTo>
                <a:lnTo>
                  <a:pt x="11777" y="2556"/>
                </a:lnTo>
                <a:lnTo>
                  <a:pt x="11266" y="2093"/>
                </a:lnTo>
                <a:lnTo>
                  <a:pt x="11753" y="1704"/>
                </a:lnTo>
                <a:close/>
                <a:moveTo>
                  <a:pt x="13724" y="5232"/>
                </a:moveTo>
                <a:lnTo>
                  <a:pt x="14235" y="5767"/>
                </a:lnTo>
                <a:lnTo>
                  <a:pt x="14794" y="6278"/>
                </a:lnTo>
                <a:lnTo>
                  <a:pt x="14575" y="6497"/>
                </a:lnTo>
                <a:lnTo>
                  <a:pt x="14259" y="6278"/>
                </a:lnTo>
                <a:lnTo>
                  <a:pt x="13967" y="6035"/>
                </a:lnTo>
                <a:lnTo>
                  <a:pt x="13699" y="5792"/>
                </a:lnTo>
                <a:lnTo>
                  <a:pt x="13432" y="5573"/>
                </a:lnTo>
                <a:lnTo>
                  <a:pt x="13724" y="5232"/>
                </a:lnTo>
                <a:close/>
                <a:moveTo>
                  <a:pt x="13261" y="5767"/>
                </a:moveTo>
                <a:lnTo>
                  <a:pt x="13359" y="5913"/>
                </a:lnTo>
                <a:lnTo>
                  <a:pt x="13456" y="6059"/>
                </a:lnTo>
                <a:lnTo>
                  <a:pt x="13724" y="6303"/>
                </a:lnTo>
                <a:lnTo>
                  <a:pt x="13991" y="6546"/>
                </a:lnTo>
                <a:lnTo>
                  <a:pt x="14137" y="6668"/>
                </a:lnTo>
                <a:lnTo>
                  <a:pt x="14308" y="6765"/>
                </a:lnTo>
                <a:lnTo>
                  <a:pt x="14235" y="6814"/>
                </a:lnTo>
                <a:lnTo>
                  <a:pt x="14137" y="6692"/>
                </a:lnTo>
                <a:lnTo>
                  <a:pt x="13991" y="6595"/>
                </a:lnTo>
                <a:lnTo>
                  <a:pt x="13699" y="6400"/>
                </a:lnTo>
                <a:lnTo>
                  <a:pt x="13359" y="6230"/>
                </a:lnTo>
                <a:lnTo>
                  <a:pt x="13188" y="6132"/>
                </a:lnTo>
                <a:lnTo>
                  <a:pt x="13042" y="6011"/>
                </a:lnTo>
                <a:lnTo>
                  <a:pt x="13261" y="5767"/>
                </a:lnTo>
                <a:close/>
                <a:moveTo>
                  <a:pt x="13018" y="6059"/>
                </a:moveTo>
                <a:lnTo>
                  <a:pt x="13188" y="6303"/>
                </a:lnTo>
                <a:lnTo>
                  <a:pt x="13286" y="6424"/>
                </a:lnTo>
                <a:lnTo>
                  <a:pt x="13407" y="6522"/>
                </a:lnTo>
                <a:lnTo>
                  <a:pt x="14040" y="7008"/>
                </a:lnTo>
                <a:lnTo>
                  <a:pt x="13699" y="7349"/>
                </a:lnTo>
                <a:lnTo>
                  <a:pt x="13675" y="7325"/>
                </a:lnTo>
                <a:lnTo>
                  <a:pt x="13505" y="7227"/>
                </a:lnTo>
                <a:lnTo>
                  <a:pt x="13334" y="7106"/>
                </a:lnTo>
                <a:lnTo>
                  <a:pt x="13018" y="6838"/>
                </a:lnTo>
                <a:lnTo>
                  <a:pt x="12799" y="6668"/>
                </a:lnTo>
                <a:lnTo>
                  <a:pt x="12702" y="6595"/>
                </a:lnTo>
                <a:lnTo>
                  <a:pt x="12580" y="6546"/>
                </a:lnTo>
                <a:lnTo>
                  <a:pt x="12799" y="6303"/>
                </a:lnTo>
                <a:lnTo>
                  <a:pt x="13018" y="6059"/>
                </a:lnTo>
                <a:close/>
                <a:moveTo>
                  <a:pt x="12385" y="6716"/>
                </a:moveTo>
                <a:lnTo>
                  <a:pt x="12483" y="6838"/>
                </a:lnTo>
                <a:lnTo>
                  <a:pt x="12580" y="6935"/>
                </a:lnTo>
                <a:lnTo>
                  <a:pt x="12799" y="7130"/>
                </a:lnTo>
                <a:lnTo>
                  <a:pt x="13091" y="7398"/>
                </a:lnTo>
                <a:lnTo>
                  <a:pt x="13407" y="7617"/>
                </a:lnTo>
                <a:lnTo>
                  <a:pt x="13018" y="8006"/>
                </a:lnTo>
                <a:lnTo>
                  <a:pt x="12921" y="8079"/>
                </a:lnTo>
                <a:lnTo>
                  <a:pt x="12823" y="7909"/>
                </a:lnTo>
                <a:lnTo>
                  <a:pt x="12653" y="7763"/>
                </a:lnTo>
                <a:lnTo>
                  <a:pt x="12312" y="7495"/>
                </a:lnTo>
                <a:lnTo>
                  <a:pt x="12093" y="7325"/>
                </a:lnTo>
                <a:lnTo>
                  <a:pt x="11972" y="7252"/>
                </a:lnTo>
                <a:lnTo>
                  <a:pt x="11850" y="7179"/>
                </a:lnTo>
                <a:lnTo>
                  <a:pt x="12385" y="6716"/>
                </a:lnTo>
                <a:close/>
                <a:moveTo>
                  <a:pt x="11631" y="7373"/>
                </a:moveTo>
                <a:lnTo>
                  <a:pt x="11729" y="7471"/>
                </a:lnTo>
                <a:lnTo>
                  <a:pt x="11850" y="7568"/>
                </a:lnTo>
                <a:lnTo>
                  <a:pt x="12093" y="7738"/>
                </a:lnTo>
                <a:lnTo>
                  <a:pt x="12434" y="8055"/>
                </a:lnTo>
                <a:lnTo>
                  <a:pt x="12556" y="8201"/>
                </a:lnTo>
                <a:lnTo>
                  <a:pt x="12702" y="8322"/>
                </a:lnTo>
                <a:lnTo>
                  <a:pt x="11948" y="9150"/>
                </a:lnTo>
                <a:lnTo>
                  <a:pt x="11680" y="8906"/>
                </a:lnTo>
                <a:lnTo>
                  <a:pt x="11364" y="8687"/>
                </a:lnTo>
                <a:lnTo>
                  <a:pt x="11072" y="8444"/>
                </a:lnTo>
                <a:lnTo>
                  <a:pt x="10780" y="8201"/>
                </a:lnTo>
                <a:lnTo>
                  <a:pt x="11096" y="7860"/>
                </a:lnTo>
                <a:lnTo>
                  <a:pt x="11193" y="7957"/>
                </a:lnTo>
                <a:lnTo>
                  <a:pt x="11291" y="8030"/>
                </a:lnTo>
                <a:lnTo>
                  <a:pt x="11461" y="8176"/>
                </a:lnTo>
                <a:lnTo>
                  <a:pt x="11777" y="8493"/>
                </a:lnTo>
                <a:lnTo>
                  <a:pt x="11972" y="8614"/>
                </a:lnTo>
                <a:lnTo>
                  <a:pt x="12166" y="8736"/>
                </a:lnTo>
                <a:lnTo>
                  <a:pt x="12288" y="8736"/>
                </a:lnTo>
                <a:lnTo>
                  <a:pt x="12337" y="8712"/>
                </a:lnTo>
                <a:lnTo>
                  <a:pt x="12361" y="8639"/>
                </a:lnTo>
                <a:lnTo>
                  <a:pt x="12361" y="8566"/>
                </a:lnTo>
                <a:lnTo>
                  <a:pt x="12337" y="8493"/>
                </a:lnTo>
                <a:lnTo>
                  <a:pt x="12118" y="8322"/>
                </a:lnTo>
                <a:lnTo>
                  <a:pt x="11899" y="8152"/>
                </a:lnTo>
                <a:lnTo>
                  <a:pt x="11461" y="7811"/>
                </a:lnTo>
                <a:lnTo>
                  <a:pt x="11291" y="7690"/>
                </a:lnTo>
                <a:lnTo>
                  <a:pt x="11631" y="7373"/>
                </a:lnTo>
                <a:close/>
                <a:moveTo>
                  <a:pt x="10634" y="8371"/>
                </a:moveTo>
                <a:lnTo>
                  <a:pt x="10731" y="8541"/>
                </a:lnTo>
                <a:lnTo>
                  <a:pt x="10853" y="8687"/>
                </a:lnTo>
                <a:lnTo>
                  <a:pt x="10974" y="8809"/>
                </a:lnTo>
                <a:lnTo>
                  <a:pt x="11145" y="8931"/>
                </a:lnTo>
                <a:lnTo>
                  <a:pt x="11461" y="9150"/>
                </a:lnTo>
                <a:lnTo>
                  <a:pt x="11753" y="9369"/>
                </a:lnTo>
                <a:lnTo>
                  <a:pt x="11461" y="9685"/>
                </a:lnTo>
                <a:lnTo>
                  <a:pt x="11145" y="9442"/>
                </a:lnTo>
                <a:lnTo>
                  <a:pt x="10828" y="9198"/>
                </a:lnTo>
                <a:lnTo>
                  <a:pt x="10585" y="8955"/>
                </a:lnTo>
                <a:lnTo>
                  <a:pt x="10463" y="8833"/>
                </a:lnTo>
                <a:lnTo>
                  <a:pt x="10317" y="8736"/>
                </a:lnTo>
                <a:lnTo>
                  <a:pt x="10634" y="8371"/>
                </a:lnTo>
                <a:close/>
                <a:moveTo>
                  <a:pt x="10196" y="8931"/>
                </a:moveTo>
                <a:lnTo>
                  <a:pt x="10269" y="9052"/>
                </a:lnTo>
                <a:lnTo>
                  <a:pt x="10366" y="9198"/>
                </a:lnTo>
                <a:lnTo>
                  <a:pt x="10609" y="9417"/>
                </a:lnTo>
                <a:lnTo>
                  <a:pt x="10901" y="9709"/>
                </a:lnTo>
                <a:lnTo>
                  <a:pt x="11072" y="9831"/>
                </a:lnTo>
                <a:lnTo>
                  <a:pt x="11242" y="9953"/>
                </a:lnTo>
                <a:lnTo>
                  <a:pt x="10415" y="10853"/>
                </a:lnTo>
                <a:lnTo>
                  <a:pt x="10317" y="10707"/>
                </a:lnTo>
                <a:lnTo>
                  <a:pt x="10196" y="10585"/>
                </a:lnTo>
                <a:lnTo>
                  <a:pt x="9904" y="10366"/>
                </a:lnTo>
                <a:lnTo>
                  <a:pt x="9636" y="10172"/>
                </a:lnTo>
                <a:lnTo>
                  <a:pt x="9466" y="10074"/>
                </a:lnTo>
                <a:lnTo>
                  <a:pt x="9320" y="10001"/>
                </a:lnTo>
                <a:lnTo>
                  <a:pt x="9563" y="9709"/>
                </a:lnTo>
                <a:lnTo>
                  <a:pt x="9782" y="9880"/>
                </a:lnTo>
                <a:lnTo>
                  <a:pt x="10001" y="10026"/>
                </a:lnTo>
                <a:lnTo>
                  <a:pt x="10244" y="10245"/>
                </a:lnTo>
                <a:lnTo>
                  <a:pt x="10390" y="10366"/>
                </a:lnTo>
                <a:lnTo>
                  <a:pt x="10536" y="10464"/>
                </a:lnTo>
                <a:lnTo>
                  <a:pt x="10609" y="10488"/>
                </a:lnTo>
                <a:lnTo>
                  <a:pt x="10658" y="10464"/>
                </a:lnTo>
                <a:lnTo>
                  <a:pt x="10731" y="10439"/>
                </a:lnTo>
                <a:lnTo>
                  <a:pt x="10780" y="10391"/>
                </a:lnTo>
                <a:lnTo>
                  <a:pt x="10804" y="10342"/>
                </a:lnTo>
                <a:lnTo>
                  <a:pt x="10828" y="10269"/>
                </a:lnTo>
                <a:lnTo>
                  <a:pt x="10804" y="10220"/>
                </a:lnTo>
                <a:lnTo>
                  <a:pt x="10755" y="10147"/>
                </a:lnTo>
                <a:lnTo>
                  <a:pt x="10220" y="9734"/>
                </a:lnTo>
                <a:lnTo>
                  <a:pt x="10001" y="9563"/>
                </a:lnTo>
                <a:lnTo>
                  <a:pt x="9904" y="9490"/>
                </a:lnTo>
                <a:lnTo>
                  <a:pt x="9782" y="9442"/>
                </a:lnTo>
                <a:lnTo>
                  <a:pt x="10196" y="8931"/>
                </a:lnTo>
                <a:close/>
                <a:moveTo>
                  <a:pt x="9125" y="10245"/>
                </a:moveTo>
                <a:lnTo>
                  <a:pt x="9247" y="10342"/>
                </a:lnTo>
                <a:lnTo>
                  <a:pt x="9368" y="10415"/>
                </a:lnTo>
                <a:lnTo>
                  <a:pt x="9612" y="10585"/>
                </a:lnTo>
                <a:lnTo>
                  <a:pt x="9904" y="10829"/>
                </a:lnTo>
                <a:lnTo>
                  <a:pt x="10050" y="10950"/>
                </a:lnTo>
                <a:lnTo>
                  <a:pt x="10220" y="11048"/>
                </a:lnTo>
                <a:lnTo>
                  <a:pt x="9685" y="11583"/>
                </a:lnTo>
                <a:lnTo>
                  <a:pt x="9685" y="11534"/>
                </a:lnTo>
                <a:lnTo>
                  <a:pt x="9660" y="11437"/>
                </a:lnTo>
                <a:lnTo>
                  <a:pt x="9587" y="11364"/>
                </a:lnTo>
                <a:lnTo>
                  <a:pt x="9417" y="11218"/>
                </a:lnTo>
                <a:lnTo>
                  <a:pt x="9222" y="11023"/>
                </a:lnTo>
                <a:lnTo>
                  <a:pt x="9028" y="10853"/>
                </a:lnTo>
                <a:lnTo>
                  <a:pt x="8906" y="10756"/>
                </a:lnTo>
                <a:lnTo>
                  <a:pt x="8736" y="10683"/>
                </a:lnTo>
                <a:lnTo>
                  <a:pt x="8833" y="10585"/>
                </a:lnTo>
                <a:lnTo>
                  <a:pt x="9125" y="10245"/>
                </a:lnTo>
                <a:close/>
                <a:moveTo>
                  <a:pt x="8468" y="10926"/>
                </a:moveTo>
                <a:lnTo>
                  <a:pt x="8687" y="11096"/>
                </a:lnTo>
                <a:lnTo>
                  <a:pt x="8930" y="11291"/>
                </a:lnTo>
                <a:lnTo>
                  <a:pt x="9052" y="11437"/>
                </a:lnTo>
                <a:lnTo>
                  <a:pt x="9198" y="11583"/>
                </a:lnTo>
                <a:lnTo>
                  <a:pt x="9271" y="11656"/>
                </a:lnTo>
                <a:lnTo>
                  <a:pt x="9344" y="11705"/>
                </a:lnTo>
                <a:lnTo>
                  <a:pt x="9441" y="11753"/>
                </a:lnTo>
                <a:lnTo>
                  <a:pt x="9539" y="11753"/>
                </a:lnTo>
                <a:lnTo>
                  <a:pt x="8468" y="12824"/>
                </a:lnTo>
                <a:lnTo>
                  <a:pt x="8152" y="12532"/>
                </a:lnTo>
                <a:lnTo>
                  <a:pt x="7811" y="12240"/>
                </a:lnTo>
                <a:lnTo>
                  <a:pt x="7470" y="11899"/>
                </a:lnTo>
                <a:lnTo>
                  <a:pt x="7349" y="11826"/>
                </a:lnTo>
                <a:lnTo>
                  <a:pt x="7738" y="11534"/>
                </a:lnTo>
                <a:lnTo>
                  <a:pt x="7860" y="11705"/>
                </a:lnTo>
                <a:lnTo>
                  <a:pt x="8006" y="11875"/>
                </a:lnTo>
                <a:lnTo>
                  <a:pt x="8371" y="12264"/>
                </a:lnTo>
                <a:lnTo>
                  <a:pt x="8517" y="12434"/>
                </a:lnTo>
                <a:lnTo>
                  <a:pt x="8590" y="12483"/>
                </a:lnTo>
                <a:lnTo>
                  <a:pt x="8687" y="12507"/>
                </a:lnTo>
                <a:lnTo>
                  <a:pt x="8736" y="12507"/>
                </a:lnTo>
                <a:lnTo>
                  <a:pt x="8809" y="12483"/>
                </a:lnTo>
                <a:lnTo>
                  <a:pt x="8833" y="12434"/>
                </a:lnTo>
                <a:lnTo>
                  <a:pt x="8857" y="12386"/>
                </a:lnTo>
                <a:lnTo>
                  <a:pt x="8857" y="12289"/>
                </a:lnTo>
                <a:lnTo>
                  <a:pt x="8809" y="12191"/>
                </a:lnTo>
                <a:lnTo>
                  <a:pt x="8760" y="12094"/>
                </a:lnTo>
                <a:lnTo>
                  <a:pt x="8663" y="11997"/>
                </a:lnTo>
                <a:lnTo>
                  <a:pt x="8492" y="11826"/>
                </a:lnTo>
                <a:lnTo>
                  <a:pt x="8322" y="11680"/>
                </a:lnTo>
                <a:lnTo>
                  <a:pt x="8152" y="11510"/>
                </a:lnTo>
                <a:lnTo>
                  <a:pt x="7957" y="11364"/>
                </a:lnTo>
                <a:lnTo>
                  <a:pt x="8468" y="10926"/>
                </a:lnTo>
                <a:close/>
                <a:moveTo>
                  <a:pt x="11047" y="2312"/>
                </a:moveTo>
                <a:lnTo>
                  <a:pt x="11120" y="2434"/>
                </a:lnTo>
                <a:lnTo>
                  <a:pt x="11218" y="2531"/>
                </a:lnTo>
                <a:lnTo>
                  <a:pt x="11437" y="2750"/>
                </a:lnTo>
                <a:lnTo>
                  <a:pt x="11850" y="3213"/>
                </a:lnTo>
                <a:lnTo>
                  <a:pt x="11826" y="3213"/>
                </a:lnTo>
                <a:lnTo>
                  <a:pt x="11193" y="3748"/>
                </a:lnTo>
                <a:lnTo>
                  <a:pt x="10609" y="4283"/>
                </a:lnTo>
                <a:lnTo>
                  <a:pt x="10025" y="4867"/>
                </a:lnTo>
                <a:lnTo>
                  <a:pt x="9490" y="5500"/>
                </a:lnTo>
                <a:lnTo>
                  <a:pt x="9174" y="5865"/>
                </a:lnTo>
                <a:lnTo>
                  <a:pt x="8857" y="6254"/>
                </a:lnTo>
                <a:lnTo>
                  <a:pt x="8517" y="6595"/>
                </a:lnTo>
                <a:lnTo>
                  <a:pt x="8176" y="6935"/>
                </a:lnTo>
                <a:lnTo>
                  <a:pt x="7373" y="7617"/>
                </a:lnTo>
                <a:lnTo>
                  <a:pt x="6984" y="7933"/>
                </a:lnTo>
                <a:lnTo>
                  <a:pt x="6594" y="8274"/>
                </a:lnTo>
                <a:lnTo>
                  <a:pt x="6229" y="8639"/>
                </a:lnTo>
                <a:lnTo>
                  <a:pt x="5864" y="9004"/>
                </a:lnTo>
                <a:lnTo>
                  <a:pt x="5183" y="9782"/>
                </a:lnTo>
                <a:lnTo>
                  <a:pt x="4502" y="10537"/>
                </a:lnTo>
                <a:lnTo>
                  <a:pt x="4137" y="10902"/>
                </a:lnTo>
                <a:lnTo>
                  <a:pt x="3772" y="11242"/>
                </a:lnTo>
                <a:lnTo>
                  <a:pt x="3115" y="11802"/>
                </a:lnTo>
                <a:lnTo>
                  <a:pt x="2799" y="12118"/>
                </a:lnTo>
                <a:lnTo>
                  <a:pt x="2507" y="12434"/>
                </a:lnTo>
                <a:lnTo>
                  <a:pt x="2263" y="12702"/>
                </a:lnTo>
                <a:lnTo>
                  <a:pt x="2166" y="12848"/>
                </a:lnTo>
                <a:lnTo>
                  <a:pt x="2069" y="13018"/>
                </a:lnTo>
                <a:lnTo>
                  <a:pt x="1850" y="12824"/>
                </a:lnTo>
                <a:lnTo>
                  <a:pt x="1460" y="12459"/>
                </a:lnTo>
                <a:lnTo>
                  <a:pt x="1266" y="12264"/>
                </a:lnTo>
                <a:lnTo>
                  <a:pt x="1047" y="12118"/>
                </a:lnTo>
                <a:lnTo>
                  <a:pt x="1047" y="12070"/>
                </a:lnTo>
                <a:lnTo>
                  <a:pt x="1193" y="11997"/>
                </a:lnTo>
                <a:lnTo>
                  <a:pt x="1339" y="11924"/>
                </a:lnTo>
                <a:lnTo>
                  <a:pt x="1460" y="11826"/>
                </a:lnTo>
                <a:lnTo>
                  <a:pt x="1582" y="11705"/>
                </a:lnTo>
                <a:lnTo>
                  <a:pt x="2020" y="11218"/>
                </a:lnTo>
                <a:lnTo>
                  <a:pt x="2385" y="10853"/>
                </a:lnTo>
                <a:lnTo>
                  <a:pt x="2774" y="10537"/>
                </a:lnTo>
                <a:lnTo>
                  <a:pt x="3577" y="9880"/>
                </a:lnTo>
                <a:lnTo>
                  <a:pt x="3942" y="9539"/>
                </a:lnTo>
                <a:lnTo>
                  <a:pt x="4307" y="9198"/>
                </a:lnTo>
                <a:lnTo>
                  <a:pt x="5037" y="8468"/>
                </a:lnTo>
                <a:lnTo>
                  <a:pt x="5718" y="7738"/>
                </a:lnTo>
                <a:lnTo>
                  <a:pt x="6400" y="7008"/>
                </a:lnTo>
                <a:lnTo>
                  <a:pt x="7081" y="6303"/>
                </a:lnTo>
                <a:lnTo>
                  <a:pt x="7787" y="5621"/>
                </a:lnTo>
                <a:lnTo>
                  <a:pt x="8468" y="4940"/>
                </a:lnTo>
                <a:lnTo>
                  <a:pt x="9149" y="4259"/>
                </a:lnTo>
                <a:lnTo>
                  <a:pt x="10074" y="3261"/>
                </a:lnTo>
                <a:lnTo>
                  <a:pt x="10561" y="2775"/>
                </a:lnTo>
                <a:lnTo>
                  <a:pt x="11047" y="2312"/>
                </a:lnTo>
                <a:close/>
                <a:moveTo>
                  <a:pt x="7154" y="11997"/>
                </a:moveTo>
                <a:lnTo>
                  <a:pt x="7203" y="12094"/>
                </a:lnTo>
                <a:lnTo>
                  <a:pt x="7251" y="12167"/>
                </a:lnTo>
                <a:lnTo>
                  <a:pt x="7422" y="12386"/>
                </a:lnTo>
                <a:lnTo>
                  <a:pt x="7592" y="12580"/>
                </a:lnTo>
                <a:lnTo>
                  <a:pt x="7884" y="12872"/>
                </a:lnTo>
                <a:lnTo>
                  <a:pt x="8030" y="12994"/>
                </a:lnTo>
                <a:lnTo>
                  <a:pt x="8200" y="13091"/>
                </a:lnTo>
                <a:lnTo>
                  <a:pt x="7835" y="13481"/>
                </a:lnTo>
                <a:lnTo>
                  <a:pt x="7811" y="13432"/>
                </a:lnTo>
                <a:lnTo>
                  <a:pt x="7787" y="13408"/>
                </a:lnTo>
                <a:lnTo>
                  <a:pt x="7616" y="13262"/>
                </a:lnTo>
                <a:lnTo>
                  <a:pt x="7446" y="13140"/>
                </a:lnTo>
                <a:lnTo>
                  <a:pt x="7251" y="13018"/>
                </a:lnTo>
                <a:lnTo>
                  <a:pt x="7057" y="12872"/>
                </a:lnTo>
                <a:lnTo>
                  <a:pt x="6716" y="12580"/>
                </a:lnTo>
                <a:lnTo>
                  <a:pt x="6643" y="12532"/>
                </a:lnTo>
                <a:lnTo>
                  <a:pt x="6594" y="12507"/>
                </a:lnTo>
                <a:lnTo>
                  <a:pt x="6862" y="12240"/>
                </a:lnTo>
                <a:lnTo>
                  <a:pt x="7154" y="11997"/>
                </a:lnTo>
                <a:close/>
                <a:moveTo>
                  <a:pt x="6424" y="12702"/>
                </a:moveTo>
                <a:lnTo>
                  <a:pt x="6448" y="12775"/>
                </a:lnTo>
                <a:lnTo>
                  <a:pt x="6473" y="12848"/>
                </a:lnTo>
                <a:lnTo>
                  <a:pt x="6667" y="13043"/>
                </a:lnTo>
                <a:lnTo>
                  <a:pt x="6862" y="13213"/>
                </a:lnTo>
                <a:lnTo>
                  <a:pt x="7032" y="13359"/>
                </a:lnTo>
                <a:lnTo>
                  <a:pt x="7227" y="13481"/>
                </a:lnTo>
                <a:lnTo>
                  <a:pt x="7446" y="13602"/>
                </a:lnTo>
                <a:lnTo>
                  <a:pt x="7568" y="13627"/>
                </a:lnTo>
                <a:lnTo>
                  <a:pt x="7689" y="13627"/>
                </a:lnTo>
                <a:lnTo>
                  <a:pt x="7470" y="13846"/>
                </a:lnTo>
                <a:lnTo>
                  <a:pt x="7300" y="14040"/>
                </a:lnTo>
                <a:lnTo>
                  <a:pt x="7276" y="14016"/>
                </a:lnTo>
                <a:lnTo>
                  <a:pt x="6911" y="13797"/>
                </a:lnTo>
                <a:lnTo>
                  <a:pt x="6570" y="13554"/>
                </a:lnTo>
                <a:lnTo>
                  <a:pt x="6302" y="13335"/>
                </a:lnTo>
                <a:lnTo>
                  <a:pt x="6035" y="13164"/>
                </a:lnTo>
                <a:lnTo>
                  <a:pt x="6108" y="13043"/>
                </a:lnTo>
                <a:lnTo>
                  <a:pt x="6424" y="12702"/>
                </a:lnTo>
                <a:close/>
                <a:moveTo>
                  <a:pt x="5889" y="13335"/>
                </a:moveTo>
                <a:lnTo>
                  <a:pt x="5962" y="13456"/>
                </a:lnTo>
                <a:lnTo>
                  <a:pt x="6059" y="13578"/>
                </a:lnTo>
                <a:lnTo>
                  <a:pt x="6278" y="13797"/>
                </a:lnTo>
                <a:lnTo>
                  <a:pt x="6643" y="14089"/>
                </a:lnTo>
                <a:lnTo>
                  <a:pt x="6813" y="14211"/>
                </a:lnTo>
                <a:lnTo>
                  <a:pt x="7032" y="14308"/>
                </a:lnTo>
                <a:lnTo>
                  <a:pt x="6692" y="14673"/>
                </a:lnTo>
                <a:lnTo>
                  <a:pt x="6619" y="14624"/>
                </a:lnTo>
                <a:lnTo>
                  <a:pt x="6497" y="14600"/>
                </a:lnTo>
                <a:lnTo>
                  <a:pt x="6375" y="14527"/>
                </a:lnTo>
                <a:lnTo>
                  <a:pt x="6254" y="14454"/>
                </a:lnTo>
                <a:lnTo>
                  <a:pt x="6132" y="14381"/>
                </a:lnTo>
                <a:lnTo>
                  <a:pt x="5913" y="14186"/>
                </a:lnTo>
                <a:lnTo>
                  <a:pt x="5718" y="14016"/>
                </a:lnTo>
                <a:lnTo>
                  <a:pt x="5597" y="13943"/>
                </a:lnTo>
                <a:lnTo>
                  <a:pt x="5451" y="13846"/>
                </a:lnTo>
                <a:lnTo>
                  <a:pt x="5889" y="13335"/>
                </a:lnTo>
                <a:close/>
                <a:moveTo>
                  <a:pt x="12191" y="3553"/>
                </a:moveTo>
                <a:lnTo>
                  <a:pt x="12653" y="4040"/>
                </a:lnTo>
                <a:lnTo>
                  <a:pt x="13432" y="4916"/>
                </a:lnTo>
                <a:lnTo>
                  <a:pt x="13164" y="5208"/>
                </a:lnTo>
                <a:lnTo>
                  <a:pt x="12896" y="5500"/>
                </a:lnTo>
                <a:lnTo>
                  <a:pt x="12361" y="6108"/>
                </a:lnTo>
                <a:lnTo>
                  <a:pt x="12045" y="6424"/>
                </a:lnTo>
                <a:lnTo>
                  <a:pt x="11729" y="6716"/>
                </a:lnTo>
                <a:lnTo>
                  <a:pt x="11388" y="7008"/>
                </a:lnTo>
                <a:lnTo>
                  <a:pt x="11047" y="7300"/>
                </a:lnTo>
                <a:lnTo>
                  <a:pt x="10731" y="7617"/>
                </a:lnTo>
                <a:lnTo>
                  <a:pt x="10415" y="7957"/>
                </a:lnTo>
                <a:lnTo>
                  <a:pt x="9806" y="8687"/>
                </a:lnTo>
                <a:lnTo>
                  <a:pt x="9247" y="9417"/>
                </a:lnTo>
                <a:lnTo>
                  <a:pt x="8638" y="10147"/>
                </a:lnTo>
                <a:lnTo>
                  <a:pt x="8346" y="10464"/>
                </a:lnTo>
                <a:lnTo>
                  <a:pt x="8006" y="10756"/>
                </a:lnTo>
                <a:lnTo>
                  <a:pt x="7324" y="11340"/>
                </a:lnTo>
                <a:lnTo>
                  <a:pt x="6643" y="11899"/>
                </a:lnTo>
                <a:lnTo>
                  <a:pt x="6302" y="12191"/>
                </a:lnTo>
                <a:lnTo>
                  <a:pt x="6010" y="12532"/>
                </a:lnTo>
                <a:lnTo>
                  <a:pt x="5475" y="13164"/>
                </a:lnTo>
                <a:lnTo>
                  <a:pt x="4940" y="13773"/>
                </a:lnTo>
                <a:lnTo>
                  <a:pt x="4672" y="14016"/>
                </a:lnTo>
                <a:lnTo>
                  <a:pt x="4404" y="14235"/>
                </a:lnTo>
                <a:lnTo>
                  <a:pt x="4137" y="14454"/>
                </a:lnTo>
                <a:lnTo>
                  <a:pt x="4015" y="14600"/>
                </a:lnTo>
                <a:lnTo>
                  <a:pt x="3918" y="14722"/>
                </a:lnTo>
                <a:lnTo>
                  <a:pt x="3480" y="14284"/>
                </a:lnTo>
                <a:lnTo>
                  <a:pt x="3042" y="13846"/>
                </a:lnTo>
                <a:lnTo>
                  <a:pt x="2361" y="13262"/>
                </a:lnTo>
                <a:lnTo>
                  <a:pt x="2482" y="13164"/>
                </a:lnTo>
                <a:lnTo>
                  <a:pt x="2604" y="13043"/>
                </a:lnTo>
                <a:lnTo>
                  <a:pt x="2774" y="12799"/>
                </a:lnTo>
                <a:lnTo>
                  <a:pt x="3066" y="12507"/>
                </a:lnTo>
                <a:lnTo>
                  <a:pt x="3358" y="12216"/>
                </a:lnTo>
                <a:lnTo>
                  <a:pt x="3967" y="11680"/>
                </a:lnTo>
                <a:lnTo>
                  <a:pt x="4380" y="11315"/>
                </a:lnTo>
                <a:lnTo>
                  <a:pt x="4745" y="10950"/>
                </a:lnTo>
                <a:lnTo>
                  <a:pt x="5475" y="10172"/>
                </a:lnTo>
                <a:lnTo>
                  <a:pt x="6181" y="9393"/>
                </a:lnTo>
                <a:lnTo>
                  <a:pt x="6546" y="9004"/>
                </a:lnTo>
                <a:lnTo>
                  <a:pt x="6935" y="8614"/>
                </a:lnTo>
                <a:lnTo>
                  <a:pt x="7324" y="8274"/>
                </a:lnTo>
                <a:lnTo>
                  <a:pt x="7714" y="7933"/>
                </a:lnTo>
                <a:lnTo>
                  <a:pt x="8517" y="7276"/>
                </a:lnTo>
                <a:lnTo>
                  <a:pt x="8857" y="6935"/>
                </a:lnTo>
                <a:lnTo>
                  <a:pt x="9198" y="6595"/>
                </a:lnTo>
                <a:lnTo>
                  <a:pt x="9514" y="6205"/>
                </a:lnTo>
                <a:lnTo>
                  <a:pt x="9831" y="5840"/>
                </a:lnTo>
                <a:lnTo>
                  <a:pt x="10171" y="5427"/>
                </a:lnTo>
                <a:lnTo>
                  <a:pt x="10488" y="5062"/>
                </a:lnTo>
                <a:lnTo>
                  <a:pt x="10853" y="4697"/>
                </a:lnTo>
                <a:lnTo>
                  <a:pt x="11242" y="4356"/>
                </a:lnTo>
                <a:lnTo>
                  <a:pt x="11729" y="3967"/>
                </a:lnTo>
                <a:lnTo>
                  <a:pt x="11972" y="3772"/>
                </a:lnTo>
                <a:lnTo>
                  <a:pt x="12191" y="3553"/>
                </a:lnTo>
                <a:close/>
                <a:moveTo>
                  <a:pt x="5232" y="14065"/>
                </a:moveTo>
                <a:lnTo>
                  <a:pt x="5353" y="14186"/>
                </a:lnTo>
                <a:lnTo>
                  <a:pt x="5451" y="14308"/>
                </a:lnTo>
                <a:lnTo>
                  <a:pt x="5645" y="14454"/>
                </a:lnTo>
                <a:lnTo>
                  <a:pt x="5816" y="14624"/>
                </a:lnTo>
                <a:lnTo>
                  <a:pt x="5986" y="14770"/>
                </a:lnTo>
                <a:lnTo>
                  <a:pt x="6181" y="14892"/>
                </a:lnTo>
                <a:lnTo>
                  <a:pt x="6375" y="14989"/>
                </a:lnTo>
                <a:lnTo>
                  <a:pt x="6108" y="15281"/>
                </a:lnTo>
                <a:lnTo>
                  <a:pt x="5937" y="15452"/>
                </a:lnTo>
                <a:lnTo>
                  <a:pt x="5937" y="15403"/>
                </a:lnTo>
                <a:lnTo>
                  <a:pt x="5889" y="15354"/>
                </a:lnTo>
                <a:lnTo>
                  <a:pt x="5597" y="15038"/>
                </a:lnTo>
                <a:lnTo>
                  <a:pt x="5280" y="14746"/>
                </a:lnTo>
                <a:lnTo>
                  <a:pt x="5086" y="14576"/>
                </a:lnTo>
                <a:lnTo>
                  <a:pt x="4964" y="14503"/>
                </a:lnTo>
                <a:lnTo>
                  <a:pt x="4867" y="14430"/>
                </a:lnTo>
                <a:lnTo>
                  <a:pt x="5037" y="14284"/>
                </a:lnTo>
                <a:lnTo>
                  <a:pt x="5232" y="14065"/>
                </a:lnTo>
                <a:close/>
                <a:moveTo>
                  <a:pt x="852" y="15476"/>
                </a:moveTo>
                <a:lnTo>
                  <a:pt x="974" y="15598"/>
                </a:lnTo>
                <a:lnTo>
                  <a:pt x="1412" y="16036"/>
                </a:lnTo>
                <a:lnTo>
                  <a:pt x="1363" y="16011"/>
                </a:lnTo>
                <a:lnTo>
                  <a:pt x="1290" y="15987"/>
                </a:lnTo>
                <a:lnTo>
                  <a:pt x="852" y="15476"/>
                </a:lnTo>
                <a:close/>
                <a:moveTo>
                  <a:pt x="4575" y="14673"/>
                </a:moveTo>
                <a:lnTo>
                  <a:pt x="4696" y="14795"/>
                </a:lnTo>
                <a:lnTo>
                  <a:pt x="4818" y="14892"/>
                </a:lnTo>
                <a:lnTo>
                  <a:pt x="5037" y="15087"/>
                </a:lnTo>
                <a:lnTo>
                  <a:pt x="5329" y="15354"/>
                </a:lnTo>
                <a:lnTo>
                  <a:pt x="5597" y="15622"/>
                </a:lnTo>
                <a:lnTo>
                  <a:pt x="5670" y="15671"/>
                </a:lnTo>
                <a:lnTo>
                  <a:pt x="5718" y="15671"/>
                </a:lnTo>
                <a:lnTo>
                  <a:pt x="5378" y="15987"/>
                </a:lnTo>
                <a:lnTo>
                  <a:pt x="5232" y="16109"/>
                </a:lnTo>
                <a:lnTo>
                  <a:pt x="5183" y="16060"/>
                </a:lnTo>
                <a:lnTo>
                  <a:pt x="5110" y="16036"/>
                </a:lnTo>
                <a:lnTo>
                  <a:pt x="4088" y="14916"/>
                </a:lnTo>
                <a:lnTo>
                  <a:pt x="4210" y="14868"/>
                </a:lnTo>
                <a:lnTo>
                  <a:pt x="4331" y="14819"/>
                </a:lnTo>
                <a:lnTo>
                  <a:pt x="4453" y="14746"/>
                </a:lnTo>
                <a:lnTo>
                  <a:pt x="4575" y="14673"/>
                </a:lnTo>
                <a:close/>
                <a:moveTo>
                  <a:pt x="755" y="16230"/>
                </a:moveTo>
                <a:lnTo>
                  <a:pt x="1071" y="16498"/>
                </a:lnTo>
                <a:lnTo>
                  <a:pt x="1071" y="16522"/>
                </a:lnTo>
                <a:lnTo>
                  <a:pt x="998" y="16474"/>
                </a:lnTo>
                <a:lnTo>
                  <a:pt x="925" y="16449"/>
                </a:lnTo>
                <a:lnTo>
                  <a:pt x="852" y="16376"/>
                </a:lnTo>
                <a:lnTo>
                  <a:pt x="755" y="16230"/>
                </a:lnTo>
                <a:close/>
                <a:moveTo>
                  <a:pt x="1047" y="12532"/>
                </a:moveTo>
                <a:lnTo>
                  <a:pt x="1168" y="12678"/>
                </a:lnTo>
                <a:lnTo>
                  <a:pt x="1314" y="12824"/>
                </a:lnTo>
                <a:lnTo>
                  <a:pt x="1582" y="13067"/>
                </a:lnTo>
                <a:lnTo>
                  <a:pt x="2166" y="13602"/>
                </a:lnTo>
                <a:lnTo>
                  <a:pt x="2750" y="14113"/>
                </a:lnTo>
                <a:lnTo>
                  <a:pt x="3018" y="14357"/>
                </a:lnTo>
                <a:lnTo>
                  <a:pt x="3261" y="14600"/>
                </a:lnTo>
                <a:lnTo>
                  <a:pt x="3723" y="15135"/>
                </a:lnTo>
                <a:lnTo>
                  <a:pt x="4185" y="15646"/>
                </a:lnTo>
                <a:lnTo>
                  <a:pt x="4672" y="16157"/>
                </a:lnTo>
                <a:lnTo>
                  <a:pt x="4404" y="16230"/>
                </a:lnTo>
                <a:lnTo>
                  <a:pt x="4112" y="16303"/>
                </a:lnTo>
                <a:lnTo>
                  <a:pt x="3553" y="16376"/>
                </a:lnTo>
                <a:lnTo>
                  <a:pt x="2969" y="16425"/>
                </a:lnTo>
                <a:lnTo>
                  <a:pt x="2409" y="16498"/>
                </a:lnTo>
                <a:lnTo>
                  <a:pt x="2288" y="16522"/>
                </a:lnTo>
                <a:lnTo>
                  <a:pt x="2263" y="16474"/>
                </a:lnTo>
                <a:lnTo>
                  <a:pt x="2142" y="16230"/>
                </a:lnTo>
                <a:lnTo>
                  <a:pt x="1996" y="16011"/>
                </a:lnTo>
                <a:lnTo>
                  <a:pt x="1801" y="15792"/>
                </a:lnTo>
                <a:lnTo>
                  <a:pt x="1606" y="15598"/>
                </a:lnTo>
                <a:lnTo>
                  <a:pt x="1168" y="15233"/>
                </a:lnTo>
                <a:lnTo>
                  <a:pt x="730" y="14892"/>
                </a:lnTo>
                <a:lnTo>
                  <a:pt x="779" y="14600"/>
                </a:lnTo>
                <a:lnTo>
                  <a:pt x="925" y="13262"/>
                </a:lnTo>
                <a:lnTo>
                  <a:pt x="1047" y="12532"/>
                </a:lnTo>
                <a:close/>
                <a:moveTo>
                  <a:pt x="1436" y="16644"/>
                </a:moveTo>
                <a:lnTo>
                  <a:pt x="1533" y="16717"/>
                </a:lnTo>
                <a:lnTo>
                  <a:pt x="1387" y="16741"/>
                </a:lnTo>
                <a:lnTo>
                  <a:pt x="1436" y="16644"/>
                </a:lnTo>
                <a:close/>
                <a:moveTo>
                  <a:pt x="536" y="16741"/>
                </a:moveTo>
                <a:lnTo>
                  <a:pt x="584" y="16766"/>
                </a:lnTo>
                <a:lnTo>
                  <a:pt x="609" y="16766"/>
                </a:lnTo>
                <a:lnTo>
                  <a:pt x="682" y="16814"/>
                </a:lnTo>
                <a:lnTo>
                  <a:pt x="779" y="16839"/>
                </a:lnTo>
                <a:lnTo>
                  <a:pt x="876" y="16839"/>
                </a:lnTo>
                <a:lnTo>
                  <a:pt x="974" y="16814"/>
                </a:lnTo>
                <a:lnTo>
                  <a:pt x="974" y="16839"/>
                </a:lnTo>
                <a:lnTo>
                  <a:pt x="755" y="16887"/>
                </a:lnTo>
                <a:lnTo>
                  <a:pt x="511" y="16936"/>
                </a:lnTo>
                <a:lnTo>
                  <a:pt x="536" y="16741"/>
                </a:lnTo>
                <a:close/>
                <a:moveTo>
                  <a:pt x="13967" y="1"/>
                </a:moveTo>
                <a:lnTo>
                  <a:pt x="13602" y="25"/>
                </a:lnTo>
                <a:lnTo>
                  <a:pt x="13261" y="74"/>
                </a:lnTo>
                <a:lnTo>
                  <a:pt x="12945" y="195"/>
                </a:lnTo>
                <a:lnTo>
                  <a:pt x="12629" y="341"/>
                </a:lnTo>
                <a:lnTo>
                  <a:pt x="12337" y="560"/>
                </a:lnTo>
                <a:lnTo>
                  <a:pt x="12021" y="828"/>
                </a:lnTo>
                <a:lnTo>
                  <a:pt x="11875" y="974"/>
                </a:lnTo>
                <a:lnTo>
                  <a:pt x="11826" y="1071"/>
                </a:lnTo>
                <a:lnTo>
                  <a:pt x="11777" y="1169"/>
                </a:lnTo>
                <a:lnTo>
                  <a:pt x="11704" y="1193"/>
                </a:lnTo>
                <a:lnTo>
                  <a:pt x="11339" y="1485"/>
                </a:lnTo>
                <a:lnTo>
                  <a:pt x="10999" y="1777"/>
                </a:lnTo>
                <a:lnTo>
                  <a:pt x="10317" y="2385"/>
                </a:lnTo>
                <a:lnTo>
                  <a:pt x="9685" y="3042"/>
                </a:lnTo>
                <a:lnTo>
                  <a:pt x="9052" y="3699"/>
                </a:lnTo>
                <a:lnTo>
                  <a:pt x="8395" y="4405"/>
                </a:lnTo>
                <a:lnTo>
                  <a:pt x="7714" y="5086"/>
                </a:lnTo>
                <a:lnTo>
                  <a:pt x="7032" y="5743"/>
                </a:lnTo>
                <a:lnTo>
                  <a:pt x="6351" y="6449"/>
                </a:lnTo>
                <a:lnTo>
                  <a:pt x="4964" y="7933"/>
                </a:lnTo>
                <a:lnTo>
                  <a:pt x="4258" y="8663"/>
                </a:lnTo>
                <a:lnTo>
                  <a:pt x="3894" y="9004"/>
                </a:lnTo>
                <a:lnTo>
                  <a:pt x="3529" y="9344"/>
                </a:lnTo>
                <a:lnTo>
                  <a:pt x="2190" y="10537"/>
                </a:lnTo>
                <a:lnTo>
                  <a:pt x="1558" y="11145"/>
                </a:lnTo>
                <a:lnTo>
                  <a:pt x="925" y="11778"/>
                </a:lnTo>
                <a:lnTo>
                  <a:pt x="876" y="11753"/>
                </a:lnTo>
                <a:lnTo>
                  <a:pt x="803" y="11778"/>
                </a:lnTo>
                <a:lnTo>
                  <a:pt x="755" y="11802"/>
                </a:lnTo>
                <a:lnTo>
                  <a:pt x="706" y="11851"/>
                </a:lnTo>
                <a:lnTo>
                  <a:pt x="609" y="12118"/>
                </a:lnTo>
                <a:lnTo>
                  <a:pt x="511" y="12386"/>
                </a:lnTo>
                <a:lnTo>
                  <a:pt x="463" y="12702"/>
                </a:lnTo>
                <a:lnTo>
                  <a:pt x="414" y="12994"/>
                </a:lnTo>
                <a:lnTo>
                  <a:pt x="365" y="13627"/>
                </a:lnTo>
                <a:lnTo>
                  <a:pt x="292" y="14211"/>
                </a:lnTo>
                <a:lnTo>
                  <a:pt x="98" y="15646"/>
                </a:lnTo>
                <a:lnTo>
                  <a:pt x="25" y="16376"/>
                </a:lnTo>
                <a:lnTo>
                  <a:pt x="0" y="16717"/>
                </a:lnTo>
                <a:lnTo>
                  <a:pt x="0" y="17082"/>
                </a:lnTo>
                <a:lnTo>
                  <a:pt x="0" y="17155"/>
                </a:lnTo>
                <a:lnTo>
                  <a:pt x="25" y="17204"/>
                </a:lnTo>
                <a:lnTo>
                  <a:pt x="122" y="17277"/>
                </a:lnTo>
                <a:lnTo>
                  <a:pt x="219" y="17325"/>
                </a:lnTo>
                <a:lnTo>
                  <a:pt x="341" y="17325"/>
                </a:lnTo>
                <a:lnTo>
                  <a:pt x="438" y="17350"/>
                </a:lnTo>
                <a:lnTo>
                  <a:pt x="560" y="17374"/>
                </a:lnTo>
                <a:lnTo>
                  <a:pt x="803" y="17398"/>
                </a:lnTo>
                <a:lnTo>
                  <a:pt x="1047" y="17350"/>
                </a:lnTo>
                <a:lnTo>
                  <a:pt x="1339" y="17301"/>
                </a:lnTo>
                <a:lnTo>
                  <a:pt x="1874" y="17131"/>
                </a:lnTo>
                <a:lnTo>
                  <a:pt x="2312" y="17009"/>
                </a:lnTo>
                <a:lnTo>
                  <a:pt x="2677" y="16936"/>
                </a:lnTo>
                <a:lnTo>
                  <a:pt x="3018" y="16887"/>
                </a:lnTo>
                <a:lnTo>
                  <a:pt x="3723" y="16839"/>
                </a:lnTo>
                <a:lnTo>
                  <a:pt x="4088" y="16790"/>
                </a:lnTo>
                <a:lnTo>
                  <a:pt x="4429" y="16741"/>
                </a:lnTo>
                <a:lnTo>
                  <a:pt x="4769" y="16644"/>
                </a:lnTo>
                <a:lnTo>
                  <a:pt x="5110" y="16522"/>
                </a:lnTo>
                <a:lnTo>
                  <a:pt x="5159" y="16498"/>
                </a:lnTo>
                <a:lnTo>
                  <a:pt x="5207" y="16449"/>
                </a:lnTo>
                <a:lnTo>
                  <a:pt x="5353" y="16401"/>
                </a:lnTo>
                <a:lnTo>
                  <a:pt x="5499" y="16328"/>
                </a:lnTo>
                <a:lnTo>
                  <a:pt x="5645" y="16255"/>
                </a:lnTo>
                <a:lnTo>
                  <a:pt x="5791" y="16133"/>
                </a:lnTo>
                <a:lnTo>
                  <a:pt x="6035" y="15890"/>
                </a:lnTo>
                <a:lnTo>
                  <a:pt x="6254" y="15671"/>
                </a:lnTo>
                <a:lnTo>
                  <a:pt x="6959" y="14965"/>
                </a:lnTo>
                <a:lnTo>
                  <a:pt x="7641" y="14284"/>
                </a:lnTo>
                <a:lnTo>
                  <a:pt x="9101" y="12824"/>
                </a:lnTo>
                <a:lnTo>
                  <a:pt x="10536" y="11364"/>
                </a:lnTo>
                <a:lnTo>
                  <a:pt x="11218" y="10658"/>
                </a:lnTo>
                <a:lnTo>
                  <a:pt x="11875" y="9904"/>
                </a:lnTo>
                <a:lnTo>
                  <a:pt x="12531" y="9174"/>
                </a:lnTo>
                <a:lnTo>
                  <a:pt x="13213" y="8444"/>
                </a:lnTo>
                <a:lnTo>
                  <a:pt x="13870" y="7811"/>
                </a:lnTo>
                <a:lnTo>
                  <a:pt x="14527" y="7179"/>
                </a:lnTo>
                <a:lnTo>
                  <a:pt x="15184" y="6522"/>
                </a:lnTo>
                <a:lnTo>
                  <a:pt x="15500" y="6205"/>
                </a:lnTo>
                <a:lnTo>
                  <a:pt x="15816" y="5840"/>
                </a:lnTo>
                <a:lnTo>
                  <a:pt x="15889" y="5792"/>
                </a:lnTo>
                <a:lnTo>
                  <a:pt x="15987" y="5767"/>
                </a:lnTo>
                <a:lnTo>
                  <a:pt x="16060" y="5694"/>
                </a:lnTo>
                <a:lnTo>
                  <a:pt x="16108" y="5621"/>
                </a:lnTo>
                <a:lnTo>
                  <a:pt x="16133" y="5524"/>
                </a:lnTo>
                <a:lnTo>
                  <a:pt x="16376" y="5208"/>
                </a:lnTo>
                <a:lnTo>
                  <a:pt x="16595" y="4891"/>
                </a:lnTo>
                <a:lnTo>
                  <a:pt x="16814" y="4551"/>
                </a:lnTo>
                <a:lnTo>
                  <a:pt x="16984" y="4210"/>
                </a:lnTo>
                <a:lnTo>
                  <a:pt x="17106" y="3845"/>
                </a:lnTo>
                <a:lnTo>
                  <a:pt x="17203" y="3480"/>
                </a:lnTo>
                <a:lnTo>
                  <a:pt x="17228" y="3140"/>
                </a:lnTo>
                <a:lnTo>
                  <a:pt x="17203" y="2799"/>
                </a:lnTo>
                <a:lnTo>
                  <a:pt x="17130" y="2458"/>
                </a:lnTo>
                <a:lnTo>
                  <a:pt x="17009" y="2142"/>
                </a:lnTo>
                <a:lnTo>
                  <a:pt x="16863" y="1826"/>
                </a:lnTo>
                <a:lnTo>
                  <a:pt x="16668" y="1534"/>
                </a:lnTo>
                <a:lnTo>
                  <a:pt x="16449" y="1266"/>
                </a:lnTo>
                <a:lnTo>
                  <a:pt x="16230" y="998"/>
                </a:lnTo>
                <a:lnTo>
                  <a:pt x="15962" y="779"/>
                </a:lnTo>
                <a:lnTo>
                  <a:pt x="15670" y="560"/>
                </a:lnTo>
                <a:lnTo>
                  <a:pt x="15354" y="390"/>
                </a:lnTo>
                <a:lnTo>
                  <a:pt x="15013" y="244"/>
                </a:lnTo>
                <a:lnTo>
                  <a:pt x="14673" y="122"/>
                </a:lnTo>
                <a:lnTo>
                  <a:pt x="14332" y="49"/>
                </a:lnTo>
                <a:lnTo>
                  <a:pt x="13967"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17" name="Shape 217"/>
        <p:cNvGrpSpPr/>
        <p:nvPr/>
      </p:nvGrpSpPr>
      <p:grpSpPr>
        <a:xfrm>
          <a:off x="0" y="0"/>
          <a:ext cx="0" cy="0"/>
          <a:chOff x="0" y="0"/>
          <a:chExt cx="0" cy="0"/>
        </a:xfrm>
      </p:grpSpPr>
      <p:sp>
        <p:nvSpPr>
          <p:cNvPr id="218" name="Google Shape;218;p34"/>
          <p:cNvSpPr txBox="1"/>
          <p:nvPr>
            <p:ph type="title"/>
          </p:nvPr>
        </p:nvSpPr>
        <p:spPr>
          <a:xfrm>
            <a:off x="98250" y="174200"/>
            <a:ext cx="8826600" cy="803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b="1" lang="en-GB" sz="2000"/>
              <a:t>Parents - Helpful apps/websites</a:t>
            </a:r>
            <a:endParaRPr b="1" sz="2000"/>
          </a:p>
        </p:txBody>
      </p:sp>
      <p:graphicFrame>
        <p:nvGraphicFramePr>
          <p:cNvPr id="219" name="Google Shape;219;p34"/>
          <p:cNvGraphicFramePr/>
          <p:nvPr/>
        </p:nvGraphicFramePr>
        <p:xfrm>
          <a:off x="111625" y="1351700"/>
          <a:ext cx="3000000" cy="3000000"/>
        </p:xfrm>
        <a:graphic>
          <a:graphicData uri="http://schemas.openxmlformats.org/drawingml/2006/table">
            <a:tbl>
              <a:tblPr>
                <a:noFill/>
                <a:tableStyleId>{B54A5F25-067A-4C8C-8D95-FFBAB1EA5AB6}</a:tableStyleId>
              </a:tblPr>
              <a:tblGrid>
                <a:gridCol w="1747275"/>
                <a:gridCol w="4462550"/>
                <a:gridCol w="1628500"/>
                <a:gridCol w="961500"/>
              </a:tblGrid>
              <a:tr h="212300">
                <a:tc>
                  <a:txBody>
                    <a:bodyPr>
                      <a:noAutofit/>
                    </a:bodyPr>
                    <a:lstStyle/>
                    <a:p>
                      <a:pPr indent="0" lvl="0" marL="0" rtl="0" algn="l">
                        <a:spcBef>
                          <a:spcPts val="0"/>
                        </a:spcBef>
                        <a:spcAft>
                          <a:spcPts val="0"/>
                        </a:spcAft>
                        <a:buNone/>
                      </a:pPr>
                      <a:r>
                        <a:rPr lang="en-GB" sz="1100"/>
                        <a:t>Brain Smart</a:t>
                      </a:r>
                      <a:endParaRPr sz="1100"/>
                    </a:p>
                  </a:txBody>
                  <a:tcPr marT="91425" marB="91425" marR="91425" marL="91425">
                    <a:lnL cap="flat" cmpd="sng" w="6100">
                      <a:solidFill>
                        <a:srgbClr val="000000"/>
                      </a:solidFill>
                      <a:prstDash val="solid"/>
                      <a:round/>
                      <a:headEnd len="sm" w="sm" type="none"/>
                      <a:tailEnd len="sm" w="sm" type="none"/>
                    </a:lnL>
                    <a:lnR cap="flat" cmpd="sng" w="6100">
                      <a:solidFill>
                        <a:srgbClr val="000000"/>
                      </a:solidFill>
                      <a:prstDash val="solid"/>
                      <a:round/>
                      <a:headEnd len="sm" w="sm" type="none"/>
                      <a:tailEnd len="sm" w="sm" type="none"/>
                    </a:lnR>
                    <a:lnT cap="flat" cmpd="sng" w="6100">
                      <a:solidFill>
                        <a:srgbClr val="000000"/>
                      </a:solidFill>
                      <a:prstDash val="solid"/>
                      <a:round/>
                      <a:headEnd len="sm" w="sm" type="none"/>
                      <a:tailEnd len="sm" w="sm" type="none"/>
                    </a:lnT>
                    <a:lnB cap="flat" cmpd="sng" w="6100">
                      <a:solidFill>
                        <a:srgbClr val="000000"/>
                      </a:solidFill>
                      <a:prstDash val="solid"/>
                      <a:round/>
                      <a:headEnd len="sm" w="sm" type="none"/>
                      <a:tailEnd len="sm" w="sm" type="none"/>
                    </a:lnB>
                  </a:tcPr>
                </a:tc>
                <a:tc>
                  <a:txBody>
                    <a:bodyPr>
                      <a:noAutofit/>
                    </a:bodyPr>
                    <a:lstStyle/>
                    <a:p>
                      <a:pPr indent="0" lvl="0" marL="0" rtl="0" algn="l">
                        <a:spcBef>
                          <a:spcPts val="0"/>
                        </a:spcBef>
                        <a:spcAft>
                          <a:spcPts val="0"/>
                        </a:spcAft>
                        <a:buNone/>
                      </a:pPr>
                      <a:r>
                        <a:rPr lang="en-GB" sz="1100"/>
                        <a:t>BBC - Tips on memory and the brain </a:t>
                      </a:r>
                      <a:endParaRPr sz="1100"/>
                    </a:p>
                  </a:txBody>
                  <a:tcPr marT="91425" marB="91425" marR="91425" marL="91425">
                    <a:lnL cap="flat" cmpd="sng" w="6100">
                      <a:solidFill>
                        <a:srgbClr val="000000"/>
                      </a:solidFill>
                      <a:prstDash val="solid"/>
                      <a:round/>
                      <a:headEnd len="sm" w="sm" type="none"/>
                      <a:tailEnd len="sm" w="sm" type="none"/>
                    </a:lnL>
                    <a:lnR cap="flat" cmpd="sng" w="6100">
                      <a:solidFill>
                        <a:srgbClr val="000000"/>
                      </a:solidFill>
                      <a:prstDash val="solid"/>
                      <a:round/>
                      <a:headEnd len="sm" w="sm" type="none"/>
                      <a:tailEnd len="sm" w="sm" type="none"/>
                    </a:lnR>
                    <a:lnT cap="flat" cmpd="sng" w="6100">
                      <a:solidFill>
                        <a:srgbClr val="000000"/>
                      </a:solidFill>
                      <a:prstDash val="solid"/>
                      <a:round/>
                      <a:headEnd len="sm" w="sm" type="none"/>
                      <a:tailEnd len="sm" w="sm" type="none"/>
                    </a:lnT>
                    <a:lnB cap="flat" cmpd="sng" w="6100">
                      <a:solidFill>
                        <a:srgbClr val="000000"/>
                      </a:solidFill>
                      <a:prstDash val="solid"/>
                      <a:round/>
                      <a:headEnd len="sm" w="sm" type="none"/>
                      <a:tailEnd len="sm" w="sm" type="none"/>
                    </a:lnB>
                  </a:tcPr>
                </a:tc>
                <a:tc>
                  <a:txBody>
                    <a:bodyPr>
                      <a:noAutofit/>
                    </a:bodyPr>
                    <a:lstStyle/>
                    <a:p>
                      <a:pPr indent="0" lvl="0" marL="0" rtl="0" algn="ctr">
                        <a:spcBef>
                          <a:spcPts val="0"/>
                        </a:spcBef>
                        <a:spcAft>
                          <a:spcPts val="0"/>
                        </a:spcAft>
                        <a:buNone/>
                      </a:pPr>
                      <a:r>
                        <a:rPr lang="en-GB" sz="1100"/>
                        <a:t>Website</a:t>
                      </a:r>
                      <a:endParaRPr sz="1100"/>
                    </a:p>
                  </a:txBody>
                  <a:tcPr marT="91425" marB="91425" marR="91425" marL="91425">
                    <a:lnL cap="flat" cmpd="sng" w="6100">
                      <a:solidFill>
                        <a:srgbClr val="000000"/>
                      </a:solidFill>
                      <a:prstDash val="solid"/>
                      <a:round/>
                      <a:headEnd len="sm" w="sm" type="none"/>
                      <a:tailEnd len="sm" w="sm" type="none"/>
                    </a:lnL>
                    <a:lnR cap="flat" cmpd="sng" w="6100">
                      <a:solidFill>
                        <a:srgbClr val="000000"/>
                      </a:solidFill>
                      <a:prstDash val="solid"/>
                      <a:round/>
                      <a:headEnd len="sm" w="sm" type="none"/>
                      <a:tailEnd len="sm" w="sm" type="none"/>
                    </a:lnR>
                    <a:lnT cap="flat" cmpd="sng" w="6100">
                      <a:solidFill>
                        <a:srgbClr val="000000"/>
                      </a:solidFill>
                      <a:prstDash val="solid"/>
                      <a:round/>
                      <a:headEnd len="sm" w="sm" type="none"/>
                      <a:tailEnd len="sm" w="sm" type="none"/>
                    </a:lnT>
                    <a:lnB cap="flat" cmpd="sng" w="6100">
                      <a:solidFill>
                        <a:srgbClr val="000000"/>
                      </a:solidFill>
                      <a:prstDash val="solid"/>
                      <a:round/>
                      <a:headEnd len="sm" w="sm" type="none"/>
                      <a:tailEnd len="sm" w="sm" type="none"/>
                    </a:lnB>
                  </a:tcPr>
                </a:tc>
                <a:tc>
                  <a:txBody>
                    <a:bodyPr>
                      <a:noAutofit/>
                    </a:bodyPr>
                    <a:lstStyle/>
                    <a:p>
                      <a:pPr indent="0" lvl="0" marL="0" rtl="0" algn="ctr">
                        <a:spcBef>
                          <a:spcPts val="0"/>
                        </a:spcBef>
                        <a:spcAft>
                          <a:spcPts val="0"/>
                        </a:spcAft>
                        <a:buNone/>
                      </a:pPr>
                      <a:r>
                        <a:rPr lang="en-GB" sz="1100" u="sng">
                          <a:solidFill>
                            <a:schemeClr val="hlink"/>
                          </a:solidFill>
                          <a:hlinkClick r:id="rId3"/>
                        </a:rPr>
                        <a:t>LINK</a:t>
                      </a:r>
                      <a:endParaRPr sz="1100"/>
                    </a:p>
                  </a:txBody>
                  <a:tcPr marT="91425" marB="91425" marR="91425" marL="91425">
                    <a:lnL cap="flat" cmpd="sng" w="6100">
                      <a:solidFill>
                        <a:srgbClr val="000000"/>
                      </a:solidFill>
                      <a:prstDash val="solid"/>
                      <a:round/>
                      <a:headEnd len="sm" w="sm" type="none"/>
                      <a:tailEnd len="sm" w="sm" type="none"/>
                    </a:lnL>
                    <a:lnR cap="flat" cmpd="sng" w="6100">
                      <a:solidFill>
                        <a:srgbClr val="000000"/>
                      </a:solidFill>
                      <a:prstDash val="solid"/>
                      <a:round/>
                      <a:headEnd len="sm" w="sm" type="none"/>
                      <a:tailEnd len="sm" w="sm" type="none"/>
                    </a:lnR>
                    <a:lnT cap="flat" cmpd="sng" w="6100">
                      <a:solidFill>
                        <a:srgbClr val="000000"/>
                      </a:solidFill>
                      <a:prstDash val="solid"/>
                      <a:round/>
                      <a:headEnd len="sm" w="sm" type="none"/>
                      <a:tailEnd len="sm" w="sm" type="none"/>
                    </a:lnT>
                    <a:lnB cap="flat" cmpd="sng" w="6100">
                      <a:solidFill>
                        <a:srgbClr val="000000"/>
                      </a:solidFill>
                      <a:prstDash val="solid"/>
                      <a:round/>
                      <a:headEnd len="sm" w="sm" type="none"/>
                      <a:tailEnd len="sm" w="sm" type="none"/>
                    </a:lnB>
                  </a:tcPr>
                </a:tc>
              </a:tr>
              <a:tr h="361975">
                <a:tc>
                  <a:txBody>
                    <a:bodyPr>
                      <a:noAutofit/>
                    </a:bodyPr>
                    <a:lstStyle/>
                    <a:p>
                      <a:pPr indent="0" lvl="0" marL="0" rtl="0" algn="l">
                        <a:spcBef>
                          <a:spcPts val="0"/>
                        </a:spcBef>
                        <a:spcAft>
                          <a:spcPts val="0"/>
                        </a:spcAft>
                        <a:buNone/>
                      </a:pPr>
                      <a:r>
                        <a:rPr lang="en-GB" sz="1100"/>
                        <a:t>Cram</a:t>
                      </a:r>
                      <a:endParaRPr sz="1100"/>
                    </a:p>
                  </a:txBody>
                  <a:tcPr marT="91425" marB="91425" marR="91425" marL="91425">
                    <a:lnL cap="flat" cmpd="sng" w="6100">
                      <a:solidFill>
                        <a:srgbClr val="000000"/>
                      </a:solidFill>
                      <a:prstDash val="solid"/>
                      <a:round/>
                      <a:headEnd len="sm" w="sm" type="none"/>
                      <a:tailEnd len="sm" w="sm" type="none"/>
                    </a:lnL>
                    <a:lnR cap="flat" cmpd="sng" w="6100">
                      <a:solidFill>
                        <a:srgbClr val="000000"/>
                      </a:solidFill>
                      <a:prstDash val="solid"/>
                      <a:round/>
                      <a:headEnd len="sm" w="sm" type="none"/>
                      <a:tailEnd len="sm" w="sm" type="none"/>
                    </a:lnR>
                    <a:lnT cap="flat" cmpd="sng" w="6100">
                      <a:solidFill>
                        <a:srgbClr val="000000"/>
                      </a:solidFill>
                      <a:prstDash val="solid"/>
                      <a:round/>
                      <a:headEnd len="sm" w="sm" type="none"/>
                      <a:tailEnd len="sm" w="sm" type="none"/>
                    </a:lnT>
                    <a:lnB cap="flat" cmpd="sng" w="6100">
                      <a:solidFill>
                        <a:srgbClr val="000000"/>
                      </a:solidFill>
                      <a:prstDash val="solid"/>
                      <a:round/>
                      <a:headEnd len="sm" w="sm" type="none"/>
                      <a:tailEnd len="sm" w="sm" type="none"/>
                    </a:lnB>
                  </a:tcPr>
                </a:tc>
                <a:tc>
                  <a:txBody>
                    <a:bodyPr>
                      <a:noAutofit/>
                    </a:bodyPr>
                    <a:lstStyle/>
                    <a:p>
                      <a:pPr indent="0" lvl="0" marL="0" rtl="0" algn="l">
                        <a:spcBef>
                          <a:spcPts val="0"/>
                        </a:spcBef>
                        <a:spcAft>
                          <a:spcPts val="0"/>
                        </a:spcAft>
                        <a:buNone/>
                      </a:pPr>
                      <a:r>
                        <a:rPr lang="en-GB" sz="1100"/>
                        <a:t>Create online flashcards</a:t>
                      </a:r>
                      <a:endParaRPr sz="1100"/>
                    </a:p>
                  </a:txBody>
                  <a:tcPr marT="91425" marB="91425" marR="91425" marL="91425">
                    <a:lnL cap="flat" cmpd="sng" w="6100">
                      <a:solidFill>
                        <a:srgbClr val="000000"/>
                      </a:solidFill>
                      <a:prstDash val="solid"/>
                      <a:round/>
                      <a:headEnd len="sm" w="sm" type="none"/>
                      <a:tailEnd len="sm" w="sm" type="none"/>
                    </a:lnL>
                    <a:lnR cap="flat" cmpd="sng" w="6100">
                      <a:solidFill>
                        <a:srgbClr val="000000"/>
                      </a:solidFill>
                      <a:prstDash val="solid"/>
                      <a:round/>
                      <a:headEnd len="sm" w="sm" type="none"/>
                      <a:tailEnd len="sm" w="sm" type="none"/>
                    </a:lnR>
                    <a:lnT cap="flat" cmpd="sng" w="6100">
                      <a:solidFill>
                        <a:srgbClr val="000000"/>
                      </a:solidFill>
                      <a:prstDash val="solid"/>
                      <a:round/>
                      <a:headEnd len="sm" w="sm" type="none"/>
                      <a:tailEnd len="sm" w="sm" type="none"/>
                    </a:lnT>
                    <a:lnB cap="flat" cmpd="sng" w="6100">
                      <a:solidFill>
                        <a:srgbClr val="000000"/>
                      </a:solidFill>
                      <a:prstDash val="solid"/>
                      <a:round/>
                      <a:headEnd len="sm" w="sm" type="none"/>
                      <a:tailEnd len="sm" w="sm" type="none"/>
                    </a:lnB>
                  </a:tcPr>
                </a:tc>
                <a:tc>
                  <a:txBody>
                    <a:bodyPr>
                      <a:noAutofit/>
                    </a:bodyPr>
                    <a:lstStyle/>
                    <a:p>
                      <a:pPr indent="0" lvl="0" marL="0" rtl="0" algn="ctr">
                        <a:spcBef>
                          <a:spcPts val="0"/>
                        </a:spcBef>
                        <a:spcAft>
                          <a:spcPts val="0"/>
                        </a:spcAft>
                        <a:buNone/>
                      </a:pPr>
                      <a:r>
                        <a:rPr lang="en-GB" sz="1100"/>
                        <a:t>App or website</a:t>
                      </a:r>
                      <a:endParaRPr sz="1100"/>
                    </a:p>
                  </a:txBody>
                  <a:tcPr marT="91425" marB="91425" marR="91425" marL="91425">
                    <a:lnL cap="flat" cmpd="sng" w="6100">
                      <a:solidFill>
                        <a:srgbClr val="000000"/>
                      </a:solidFill>
                      <a:prstDash val="solid"/>
                      <a:round/>
                      <a:headEnd len="sm" w="sm" type="none"/>
                      <a:tailEnd len="sm" w="sm" type="none"/>
                    </a:lnL>
                    <a:lnR cap="flat" cmpd="sng" w="6100">
                      <a:solidFill>
                        <a:srgbClr val="000000"/>
                      </a:solidFill>
                      <a:prstDash val="solid"/>
                      <a:round/>
                      <a:headEnd len="sm" w="sm" type="none"/>
                      <a:tailEnd len="sm" w="sm" type="none"/>
                    </a:lnR>
                    <a:lnT cap="flat" cmpd="sng" w="6100">
                      <a:solidFill>
                        <a:srgbClr val="000000"/>
                      </a:solidFill>
                      <a:prstDash val="solid"/>
                      <a:round/>
                      <a:headEnd len="sm" w="sm" type="none"/>
                      <a:tailEnd len="sm" w="sm" type="none"/>
                    </a:lnT>
                    <a:lnB cap="flat" cmpd="sng" w="6100">
                      <a:solidFill>
                        <a:srgbClr val="000000"/>
                      </a:solidFill>
                      <a:prstDash val="solid"/>
                      <a:round/>
                      <a:headEnd len="sm" w="sm" type="none"/>
                      <a:tailEnd len="sm" w="sm" type="none"/>
                    </a:lnB>
                  </a:tcPr>
                </a:tc>
                <a:tc>
                  <a:txBody>
                    <a:bodyPr>
                      <a:noAutofit/>
                    </a:bodyPr>
                    <a:lstStyle/>
                    <a:p>
                      <a:pPr indent="0" lvl="0" marL="0" rtl="0" algn="ctr">
                        <a:spcBef>
                          <a:spcPts val="0"/>
                        </a:spcBef>
                        <a:spcAft>
                          <a:spcPts val="0"/>
                        </a:spcAft>
                        <a:buNone/>
                      </a:pPr>
                      <a:r>
                        <a:rPr lang="en-GB" sz="1100" u="sng">
                          <a:solidFill>
                            <a:schemeClr val="hlink"/>
                          </a:solidFill>
                          <a:hlinkClick r:id="rId4"/>
                        </a:rPr>
                        <a:t>LINK</a:t>
                      </a:r>
                      <a:endParaRPr sz="1100"/>
                    </a:p>
                  </a:txBody>
                  <a:tcPr marT="91425" marB="91425" marR="91425" marL="91425">
                    <a:lnL cap="flat" cmpd="sng" w="6100">
                      <a:solidFill>
                        <a:srgbClr val="000000"/>
                      </a:solidFill>
                      <a:prstDash val="solid"/>
                      <a:round/>
                      <a:headEnd len="sm" w="sm" type="none"/>
                      <a:tailEnd len="sm" w="sm" type="none"/>
                    </a:lnL>
                    <a:lnR cap="flat" cmpd="sng" w="6100">
                      <a:solidFill>
                        <a:srgbClr val="000000"/>
                      </a:solidFill>
                      <a:prstDash val="solid"/>
                      <a:round/>
                      <a:headEnd len="sm" w="sm" type="none"/>
                      <a:tailEnd len="sm" w="sm" type="none"/>
                    </a:lnR>
                    <a:lnT cap="flat" cmpd="sng" w="6100">
                      <a:solidFill>
                        <a:srgbClr val="000000"/>
                      </a:solidFill>
                      <a:prstDash val="solid"/>
                      <a:round/>
                      <a:headEnd len="sm" w="sm" type="none"/>
                      <a:tailEnd len="sm" w="sm" type="none"/>
                    </a:lnT>
                    <a:lnB cap="flat" cmpd="sng" w="6100">
                      <a:solidFill>
                        <a:srgbClr val="000000"/>
                      </a:solidFill>
                      <a:prstDash val="solid"/>
                      <a:round/>
                      <a:headEnd len="sm" w="sm" type="none"/>
                      <a:tailEnd len="sm" w="sm" type="none"/>
                    </a:lnB>
                  </a:tcPr>
                </a:tc>
              </a:tr>
              <a:tr h="224225">
                <a:tc>
                  <a:txBody>
                    <a:bodyPr>
                      <a:noAutofit/>
                    </a:bodyPr>
                    <a:lstStyle/>
                    <a:p>
                      <a:pPr indent="0" lvl="0" marL="0" rtl="0" algn="l">
                        <a:spcBef>
                          <a:spcPts val="0"/>
                        </a:spcBef>
                        <a:spcAft>
                          <a:spcPts val="0"/>
                        </a:spcAft>
                        <a:buNone/>
                      </a:pPr>
                      <a:r>
                        <a:rPr lang="en-GB" sz="1100"/>
                        <a:t>Exam Countdown</a:t>
                      </a:r>
                      <a:endParaRPr sz="1100"/>
                    </a:p>
                  </a:txBody>
                  <a:tcPr marT="91425" marB="91425" marR="91425" marL="91425">
                    <a:lnL cap="flat" cmpd="sng" w="6100">
                      <a:solidFill>
                        <a:srgbClr val="000000"/>
                      </a:solidFill>
                      <a:prstDash val="solid"/>
                      <a:round/>
                      <a:headEnd len="sm" w="sm" type="none"/>
                      <a:tailEnd len="sm" w="sm" type="none"/>
                    </a:lnL>
                    <a:lnR cap="flat" cmpd="sng" w="6100">
                      <a:solidFill>
                        <a:srgbClr val="000000"/>
                      </a:solidFill>
                      <a:prstDash val="solid"/>
                      <a:round/>
                      <a:headEnd len="sm" w="sm" type="none"/>
                      <a:tailEnd len="sm" w="sm" type="none"/>
                    </a:lnR>
                    <a:lnT cap="flat" cmpd="sng" w="6100">
                      <a:solidFill>
                        <a:srgbClr val="000000"/>
                      </a:solidFill>
                      <a:prstDash val="solid"/>
                      <a:round/>
                      <a:headEnd len="sm" w="sm" type="none"/>
                      <a:tailEnd len="sm" w="sm" type="none"/>
                    </a:lnT>
                    <a:lnB cap="flat" cmpd="sng" w="6100">
                      <a:solidFill>
                        <a:srgbClr val="000000"/>
                      </a:solidFill>
                      <a:prstDash val="solid"/>
                      <a:round/>
                      <a:headEnd len="sm" w="sm" type="none"/>
                      <a:tailEnd len="sm" w="sm" type="none"/>
                    </a:lnB>
                  </a:tcPr>
                </a:tc>
                <a:tc>
                  <a:txBody>
                    <a:bodyPr>
                      <a:noAutofit/>
                    </a:bodyPr>
                    <a:lstStyle/>
                    <a:p>
                      <a:pPr indent="0" lvl="0" marL="0" rtl="0" algn="l">
                        <a:spcBef>
                          <a:spcPts val="0"/>
                        </a:spcBef>
                        <a:spcAft>
                          <a:spcPts val="0"/>
                        </a:spcAft>
                        <a:buNone/>
                      </a:pPr>
                      <a:r>
                        <a:rPr lang="en-GB" sz="1100"/>
                        <a:t>Add your exams and see how many days there are left to revise</a:t>
                      </a:r>
                      <a:endParaRPr sz="1100"/>
                    </a:p>
                  </a:txBody>
                  <a:tcPr marT="91425" marB="91425" marR="91425" marL="91425">
                    <a:lnL cap="flat" cmpd="sng" w="6100">
                      <a:solidFill>
                        <a:srgbClr val="000000"/>
                      </a:solidFill>
                      <a:prstDash val="solid"/>
                      <a:round/>
                      <a:headEnd len="sm" w="sm" type="none"/>
                      <a:tailEnd len="sm" w="sm" type="none"/>
                    </a:lnL>
                    <a:lnR cap="flat" cmpd="sng" w="6100">
                      <a:solidFill>
                        <a:srgbClr val="000000"/>
                      </a:solidFill>
                      <a:prstDash val="solid"/>
                      <a:round/>
                      <a:headEnd len="sm" w="sm" type="none"/>
                      <a:tailEnd len="sm" w="sm" type="none"/>
                    </a:lnR>
                    <a:lnT cap="flat" cmpd="sng" w="6100">
                      <a:solidFill>
                        <a:srgbClr val="000000"/>
                      </a:solidFill>
                      <a:prstDash val="solid"/>
                      <a:round/>
                      <a:headEnd len="sm" w="sm" type="none"/>
                      <a:tailEnd len="sm" w="sm" type="none"/>
                    </a:lnT>
                    <a:lnB cap="flat" cmpd="sng" w="6100">
                      <a:solidFill>
                        <a:srgbClr val="000000"/>
                      </a:solidFill>
                      <a:prstDash val="solid"/>
                      <a:round/>
                      <a:headEnd len="sm" w="sm" type="none"/>
                      <a:tailEnd len="sm" w="sm" type="none"/>
                    </a:lnB>
                  </a:tcPr>
                </a:tc>
                <a:tc>
                  <a:txBody>
                    <a:bodyPr>
                      <a:noAutofit/>
                    </a:bodyPr>
                    <a:lstStyle/>
                    <a:p>
                      <a:pPr indent="0" lvl="0" marL="0" rtl="0" algn="ctr">
                        <a:spcBef>
                          <a:spcPts val="0"/>
                        </a:spcBef>
                        <a:spcAft>
                          <a:spcPts val="0"/>
                        </a:spcAft>
                        <a:buNone/>
                      </a:pPr>
                      <a:r>
                        <a:rPr lang="en-GB" sz="1100"/>
                        <a:t>App</a:t>
                      </a:r>
                      <a:endParaRPr sz="1100"/>
                    </a:p>
                  </a:txBody>
                  <a:tcPr marT="91425" marB="91425" marR="91425" marL="91425">
                    <a:lnL cap="flat" cmpd="sng" w="6100">
                      <a:solidFill>
                        <a:srgbClr val="000000"/>
                      </a:solidFill>
                      <a:prstDash val="solid"/>
                      <a:round/>
                      <a:headEnd len="sm" w="sm" type="none"/>
                      <a:tailEnd len="sm" w="sm" type="none"/>
                    </a:lnL>
                    <a:lnR cap="flat" cmpd="sng" w="6100">
                      <a:solidFill>
                        <a:srgbClr val="000000"/>
                      </a:solidFill>
                      <a:prstDash val="solid"/>
                      <a:round/>
                      <a:headEnd len="sm" w="sm" type="none"/>
                      <a:tailEnd len="sm" w="sm" type="none"/>
                    </a:lnR>
                    <a:lnT cap="flat" cmpd="sng" w="6100">
                      <a:solidFill>
                        <a:srgbClr val="000000"/>
                      </a:solidFill>
                      <a:prstDash val="solid"/>
                      <a:round/>
                      <a:headEnd len="sm" w="sm" type="none"/>
                      <a:tailEnd len="sm" w="sm" type="none"/>
                    </a:lnT>
                    <a:lnB cap="flat" cmpd="sng" w="6100">
                      <a:solidFill>
                        <a:srgbClr val="000000"/>
                      </a:solidFill>
                      <a:prstDash val="solid"/>
                      <a:round/>
                      <a:headEnd len="sm" w="sm" type="none"/>
                      <a:tailEnd len="sm" w="sm" type="none"/>
                    </a:lnB>
                  </a:tcPr>
                </a:tc>
                <a:tc>
                  <a:txBody>
                    <a:bodyPr>
                      <a:noAutofit/>
                    </a:bodyPr>
                    <a:lstStyle/>
                    <a:p>
                      <a:pPr indent="0" lvl="0" marL="0" rtl="0" algn="ctr">
                        <a:spcBef>
                          <a:spcPts val="0"/>
                        </a:spcBef>
                        <a:spcAft>
                          <a:spcPts val="0"/>
                        </a:spcAft>
                        <a:buNone/>
                      </a:pPr>
                      <a:r>
                        <a:rPr lang="en-GB" sz="1100" u="sng">
                          <a:solidFill>
                            <a:schemeClr val="hlink"/>
                          </a:solidFill>
                          <a:hlinkClick r:id="rId5"/>
                        </a:rPr>
                        <a:t>LINK</a:t>
                      </a:r>
                      <a:endParaRPr sz="1100"/>
                    </a:p>
                  </a:txBody>
                  <a:tcPr marT="91425" marB="91425" marR="91425" marL="91425">
                    <a:lnL cap="flat" cmpd="sng" w="6100">
                      <a:solidFill>
                        <a:srgbClr val="000000"/>
                      </a:solidFill>
                      <a:prstDash val="solid"/>
                      <a:round/>
                      <a:headEnd len="sm" w="sm" type="none"/>
                      <a:tailEnd len="sm" w="sm" type="none"/>
                    </a:lnL>
                    <a:lnR cap="flat" cmpd="sng" w="6100">
                      <a:solidFill>
                        <a:srgbClr val="000000"/>
                      </a:solidFill>
                      <a:prstDash val="solid"/>
                      <a:round/>
                      <a:headEnd len="sm" w="sm" type="none"/>
                      <a:tailEnd len="sm" w="sm" type="none"/>
                    </a:lnR>
                    <a:lnT cap="flat" cmpd="sng" w="6100">
                      <a:solidFill>
                        <a:srgbClr val="000000"/>
                      </a:solidFill>
                      <a:prstDash val="solid"/>
                      <a:round/>
                      <a:headEnd len="sm" w="sm" type="none"/>
                      <a:tailEnd len="sm" w="sm" type="none"/>
                    </a:lnT>
                    <a:lnB cap="flat" cmpd="sng" w="6100">
                      <a:solidFill>
                        <a:srgbClr val="000000"/>
                      </a:solidFill>
                      <a:prstDash val="solid"/>
                      <a:round/>
                      <a:headEnd len="sm" w="sm" type="none"/>
                      <a:tailEnd len="sm" w="sm" type="none"/>
                    </a:lnB>
                  </a:tcPr>
                </a:tc>
              </a:tr>
              <a:tr h="224225">
                <a:tc>
                  <a:txBody>
                    <a:bodyPr>
                      <a:noAutofit/>
                    </a:bodyPr>
                    <a:lstStyle/>
                    <a:p>
                      <a:pPr indent="0" lvl="0" marL="0" rtl="0" algn="l">
                        <a:spcBef>
                          <a:spcPts val="0"/>
                        </a:spcBef>
                        <a:spcAft>
                          <a:spcPts val="0"/>
                        </a:spcAft>
                        <a:buNone/>
                      </a:pPr>
                      <a:r>
                        <a:rPr lang="en-GB" sz="1100"/>
                        <a:t>Flashcards+</a:t>
                      </a:r>
                      <a:endParaRPr sz="1100"/>
                    </a:p>
                  </a:txBody>
                  <a:tcPr marT="91425" marB="91425" marR="91425" marL="91425">
                    <a:lnL cap="flat" cmpd="sng" w="6100">
                      <a:solidFill>
                        <a:srgbClr val="000000"/>
                      </a:solidFill>
                      <a:prstDash val="solid"/>
                      <a:round/>
                      <a:headEnd len="sm" w="sm" type="none"/>
                      <a:tailEnd len="sm" w="sm" type="none"/>
                    </a:lnL>
                    <a:lnR cap="flat" cmpd="sng" w="6100">
                      <a:solidFill>
                        <a:srgbClr val="000000"/>
                      </a:solidFill>
                      <a:prstDash val="solid"/>
                      <a:round/>
                      <a:headEnd len="sm" w="sm" type="none"/>
                      <a:tailEnd len="sm" w="sm" type="none"/>
                    </a:lnR>
                    <a:lnT cap="flat" cmpd="sng" w="6100">
                      <a:solidFill>
                        <a:srgbClr val="000000"/>
                      </a:solidFill>
                      <a:prstDash val="solid"/>
                      <a:round/>
                      <a:headEnd len="sm" w="sm" type="none"/>
                      <a:tailEnd len="sm" w="sm" type="none"/>
                    </a:lnT>
                    <a:lnB cap="flat" cmpd="sng" w="6100">
                      <a:solidFill>
                        <a:srgbClr val="000000"/>
                      </a:solidFill>
                      <a:prstDash val="solid"/>
                      <a:round/>
                      <a:headEnd len="sm" w="sm" type="none"/>
                      <a:tailEnd len="sm" w="sm" type="none"/>
                    </a:lnB>
                  </a:tcPr>
                </a:tc>
                <a:tc>
                  <a:txBody>
                    <a:bodyPr>
                      <a:noAutofit/>
                    </a:bodyPr>
                    <a:lstStyle/>
                    <a:p>
                      <a:pPr indent="0" lvl="0" marL="0" rtl="0" algn="l">
                        <a:spcBef>
                          <a:spcPts val="0"/>
                        </a:spcBef>
                        <a:spcAft>
                          <a:spcPts val="0"/>
                        </a:spcAft>
                        <a:buNone/>
                      </a:pPr>
                      <a:r>
                        <a:rPr lang="en-GB" sz="1100"/>
                        <a:t>Create flashcards</a:t>
                      </a:r>
                      <a:endParaRPr sz="1100"/>
                    </a:p>
                  </a:txBody>
                  <a:tcPr marT="91425" marB="91425" marR="91425" marL="91425">
                    <a:lnL cap="flat" cmpd="sng" w="6100">
                      <a:solidFill>
                        <a:srgbClr val="000000"/>
                      </a:solidFill>
                      <a:prstDash val="solid"/>
                      <a:round/>
                      <a:headEnd len="sm" w="sm" type="none"/>
                      <a:tailEnd len="sm" w="sm" type="none"/>
                    </a:lnL>
                    <a:lnR cap="flat" cmpd="sng" w="6100">
                      <a:solidFill>
                        <a:srgbClr val="000000"/>
                      </a:solidFill>
                      <a:prstDash val="solid"/>
                      <a:round/>
                      <a:headEnd len="sm" w="sm" type="none"/>
                      <a:tailEnd len="sm" w="sm" type="none"/>
                    </a:lnR>
                    <a:lnT cap="flat" cmpd="sng" w="6100">
                      <a:solidFill>
                        <a:srgbClr val="000000"/>
                      </a:solidFill>
                      <a:prstDash val="solid"/>
                      <a:round/>
                      <a:headEnd len="sm" w="sm" type="none"/>
                      <a:tailEnd len="sm" w="sm" type="none"/>
                    </a:lnT>
                    <a:lnB cap="flat" cmpd="sng" w="6100">
                      <a:solidFill>
                        <a:srgbClr val="000000"/>
                      </a:solidFill>
                      <a:prstDash val="solid"/>
                      <a:round/>
                      <a:headEnd len="sm" w="sm" type="none"/>
                      <a:tailEnd len="sm" w="sm" type="none"/>
                    </a:lnB>
                  </a:tcPr>
                </a:tc>
                <a:tc>
                  <a:txBody>
                    <a:bodyPr>
                      <a:noAutofit/>
                    </a:bodyPr>
                    <a:lstStyle/>
                    <a:p>
                      <a:pPr indent="0" lvl="0" marL="0" rtl="0" algn="ctr">
                        <a:spcBef>
                          <a:spcPts val="0"/>
                        </a:spcBef>
                        <a:spcAft>
                          <a:spcPts val="0"/>
                        </a:spcAft>
                        <a:buNone/>
                      </a:pPr>
                      <a:r>
                        <a:rPr lang="en-GB" sz="1100"/>
                        <a:t>App</a:t>
                      </a:r>
                      <a:endParaRPr sz="1100"/>
                    </a:p>
                  </a:txBody>
                  <a:tcPr marT="91425" marB="91425" marR="91425" marL="91425">
                    <a:lnL cap="flat" cmpd="sng" w="6100">
                      <a:solidFill>
                        <a:srgbClr val="000000"/>
                      </a:solidFill>
                      <a:prstDash val="solid"/>
                      <a:round/>
                      <a:headEnd len="sm" w="sm" type="none"/>
                      <a:tailEnd len="sm" w="sm" type="none"/>
                    </a:lnL>
                    <a:lnR cap="flat" cmpd="sng" w="6100">
                      <a:solidFill>
                        <a:srgbClr val="000000"/>
                      </a:solidFill>
                      <a:prstDash val="solid"/>
                      <a:round/>
                      <a:headEnd len="sm" w="sm" type="none"/>
                      <a:tailEnd len="sm" w="sm" type="none"/>
                    </a:lnR>
                    <a:lnT cap="flat" cmpd="sng" w="6100">
                      <a:solidFill>
                        <a:srgbClr val="000000"/>
                      </a:solidFill>
                      <a:prstDash val="solid"/>
                      <a:round/>
                      <a:headEnd len="sm" w="sm" type="none"/>
                      <a:tailEnd len="sm" w="sm" type="none"/>
                    </a:lnT>
                    <a:lnB cap="flat" cmpd="sng" w="6100">
                      <a:solidFill>
                        <a:srgbClr val="000000"/>
                      </a:solidFill>
                      <a:prstDash val="solid"/>
                      <a:round/>
                      <a:headEnd len="sm" w="sm" type="none"/>
                      <a:tailEnd len="sm" w="sm" type="none"/>
                    </a:lnB>
                  </a:tcPr>
                </a:tc>
                <a:tc>
                  <a:txBody>
                    <a:bodyPr>
                      <a:noAutofit/>
                    </a:bodyPr>
                    <a:lstStyle/>
                    <a:p>
                      <a:pPr indent="0" lvl="0" marL="0" rtl="0" algn="ctr">
                        <a:spcBef>
                          <a:spcPts val="0"/>
                        </a:spcBef>
                        <a:spcAft>
                          <a:spcPts val="0"/>
                        </a:spcAft>
                        <a:buNone/>
                      </a:pPr>
                      <a:r>
                        <a:rPr lang="en-GB" sz="1100" u="sng">
                          <a:solidFill>
                            <a:schemeClr val="hlink"/>
                          </a:solidFill>
                          <a:hlinkClick r:id="rId6"/>
                        </a:rPr>
                        <a:t>LINK</a:t>
                      </a:r>
                      <a:endParaRPr sz="1100"/>
                    </a:p>
                  </a:txBody>
                  <a:tcPr marT="91425" marB="91425" marR="91425" marL="91425">
                    <a:lnL cap="flat" cmpd="sng" w="6100">
                      <a:solidFill>
                        <a:srgbClr val="000000"/>
                      </a:solidFill>
                      <a:prstDash val="solid"/>
                      <a:round/>
                      <a:headEnd len="sm" w="sm" type="none"/>
                      <a:tailEnd len="sm" w="sm" type="none"/>
                    </a:lnL>
                    <a:lnR cap="flat" cmpd="sng" w="6100">
                      <a:solidFill>
                        <a:srgbClr val="000000"/>
                      </a:solidFill>
                      <a:prstDash val="solid"/>
                      <a:round/>
                      <a:headEnd len="sm" w="sm" type="none"/>
                      <a:tailEnd len="sm" w="sm" type="none"/>
                    </a:lnR>
                    <a:lnT cap="flat" cmpd="sng" w="6100">
                      <a:solidFill>
                        <a:srgbClr val="000000"/>
                      </a:solidFill>
                      <a:prstDash val="solid"/>
                      <a:round/>
                      <a:headEnd len="sm" w="sm" type="none"/>
                      <a:tailEnd len="sm" w="sm" type="none"/>
                    </a:lnT>
                    <a:lnB cap="flat" cmpd="sng" w="6100">
                      <a:solidFill>
                        <a:srgbClr val="000000"/>
                      </a:solidFill>
                      <a:prstDash val="solid"/>
                      <a:round/>
                      <a:headEnd len="sm" w="sm" type="none"/>
                      <a:tailEnd len="sm" w="sm" type="none"/>
                    </a:lnB>
                  </a:tcPr>
                </a:tc>
              </a:tr>
              <a:tr h="224225">
                <a:tc>
                  <a:txBody>
                    <a:bodyPr>
                      <a:noAutofit/>
                    </a:bodyPr>
                    <a:lstStyle/>
                    <a:p>
                      <a:pPr indent="0" lvl="0" marL="0" rtl="0" algn="l">
                        <a:spcBef>
                          <a:spcPts val="0"/>
                        </a:spcBef>
                        <a:spcAft>
                          <a:spcPts val="0"/>
                        </a:spcAft>
                        <a:buNone/>
                      </a:pPr>
                      <a:r>
                        <a:rPr lang="en-GB" sz="1100"/>
                        <a:t>Get Revising</a:t>
                      </a:r>
                      <a:endParaRPr sz="1100"/>
                    </a:p>
                  </a:txBody>
                  <a:tcPr marT="91425" marB="91425" marR="91425" marL="91425">
                    <a:lnL cap="flat" cmpd="sng" w="6100">
                      <a:solidFill>
                        <a:srgbClr val="000000"/>
                      </a:solidFill>
                      <a:prstDash val="solid"/>
                      <a:round/>
                      <a:headEnd len="sm" w="sm" type="none"/>
                      <a:tailEnd len="sm" w="sm" type="none"/>
                    </a:lnL>
                    <a:lnR cap="flat" cmpd="sng" w="6100">
                      <a:solidFill>
                        <a:srgbClr val="000000"/>
                      </a:solidFill>
                      <a:prstDash val="solid"/>
                      <a:round/>
                      <a:headEnd len="sm" w="sm" type="none"/>
                      <a:tailEnd len="sm" w="sm" type="none"/>
                    </a:lnR>
                    <a:lnT cap="flat" cmpd="sng" w="6100">
                      <a:solidFill>
                        <a:srgbClr val="000000"/>
                      </a:solidFill>
                      <a:prstDash val="solid"/>
                      <a:round/>
                      <a:headEnd len="sm" w="sm" type="none"/>
                      <a:tailEnd len="sm" w="sm" type="none"/>
                    </a:lnT>
                    <a:lnB cap="flat" cmpd="sng" w="6100">
                      <a:solidFill>
                        <a:srgbClr val="000000"/>
                      </a:solidFill>
                      <a:prstDash val="solid"/>
                      <a:round/>
                      <a:headEnd len="sm" w="sm" type="none"/>
                      <a:tailEnd len="sm" w="sm" type="none"/>
                    </a:lnB>
                  </a:tcPr>
                </a:tc>
                <a:tc>
                  <a:txBody>
                    <a:bodyPr>
                      <a:noAutofit/>
                    </a:bodyPr>
                    <a:lstStyle/>
                    <a:p>
                      <a:pPr indent="0" lvl="0" marL="0" rtl="0" algn="l">
                        <a:spcBef>
                          <a:spcPts val="0"/>
                        </a:spcBef>
                        <a:spcAft>
                          <a:spcPts val="0"/>
                        </a:spcAft>
                        <a:buNone/>
                      </a:pPr>
                      <a:r>
                        <a:rPr lang="en-GB" sz="1100"/>
                        <a:t>Create study planner</a:t>
                      </a:r>
                      <a:endParaRPr sz="1100"/>
                    </a:p>
                  </a:txBody>
                  <a:tcPr marT="91425" marB="91425" marR="91425" marL="91425">
                    <a:lnL cap="flat" cmpd="sng" w="6100">
                      <a:solidFill>
                        <a:srgbClr val="000000"/>
                      </a:solidFill>
                      <a:prstDash val="solid"/>
                      <a:round/>
                      <a:headEnd len="sm" w="sm" type="none"/>
                      <a:tailEnd len="sm" w="sm" type="none"/>
                    </a:lnL>
                    <a:lnR cap="flat" cmpd="sng" w="6100">
                      <a:solidFill>
                        <a:srgbClr val="000000"/>
                      </a:solidFill>
                      <a:prstDash val="solid"/>
                      <a:round/>
                      <a:headEnd len="sm" w="sm" type="none"/>
                      <a:tailEnd len="sm" w="sm" type="none"/>
                    </a:lnR>
                    <a:lnT cap="flat" cmpd="sng" w="6100">
                      <a:solidFill>
                        <a:srgbClr val="000000"/>
                      </a:solidFill>
                      <a:prstDash val="solid"/>
                      <a:round/>
                      <a:headEnd len="sm" w="sm" type="none"/>
                      <a:tailEnd len="sm" w="sm" type="none"/>
                    </a:lnT>
                    <a:lnB cap="flat" cmpd="sng" w="6100">
                      <a:solidFill>
                        <a:srgbClr val="000000"/>
                      </a:solidFill>
                      <a:prstDash val="solid"/>
                      <a:round/>
                      <a:headEnd len="sm" w="sm" type="none"/>
                      <a:tailEnd len="sm" w="sm" type="none"/>
                    </a:lnB>
                  </a:tcPr>
                </a:tc>
                <a:tc>
                  <a:txBody>
                    <a:bodyPr>
                      <a:noAutofit/>
                    </a:bodyPr>
                    <a:lstStyle/>
                    <a:p>
                      <a:pPr indent="0" lvl="0" marL="0" rtl="0" algn="ctr">
                        <a:spcBef>
                          <a:spcPts val="0"/>
                        </a:spcBef>
                        <a:spcAft>
                          <a:spcPts val="0"/>
                        </a:spcAft>
                        <a:buNone/>
                      </a:pPr>
                      <a:r>
                        <a:rPr lang="en-GB" sz="1100"/>
                        <a:t>Website</a:t>
                      </a:r>
                      <a:endParaRPr sz="1100"/>
                    </a:p>
                  </a:txBody>
                  <a:tcPr marT="91425" marB="91425" marR="91425" marL="91425">
                    <a:lnL cap="flat" cmpd="sng" w="6100">
                      <a:solidFill>
                        <a:srgbClr val="000000"/>
                      </a:solidFill>
                      <a:prstDash val="solid"/>
                      <a:round/>
                      <a:headEnd len="sm" w="sm" type="none"/>
                      <a:tailEnd len="sm" w="sm" type="none"/>
                    </a:lnL>
                    <a:lnR cap="flat" cmpd="sng" w="6100">
                      <a:solidFill>
                        <a:srgbClr val="000000"/>
                      </a:solidFill>
                      <a:prstDash val="solid"/>
                      <a:round/>
                      <a:headEnd len="sm" w="sm" type="none"/>
                      <a:tailEnd len="sm" w="sm" type="none"/>
                    </a:lnR>
                    <a:lnT cap="flat" cmpd="sng" w="6100">
                      <a:solidFill>
                        <a:srgbClr val="000000"/>
                      </a:solidFill>
                      <a:prstDash val="solid"/>
                      <a:round/>
                      <a:headEnd len="sm" w="sm" type="none"/>
                      <a:tailEnd len="sm" w="sm" type="none"/>
                    </a:lnT>
                    <a:lnB cap="flat" cmpd="sng" w="6100">
                      <a:solidFill>
                        <a:srgbClr val="000000"/>
                      </a:solidFill>
                      <a:prstDash val="solid"/>
                      <a:round/>
                      <a:headEnd len="sm" w="sm" type="none"/>
                      <a:tailEnd len="sm" w="sm" type="none"/>
                    </a:lnB>
                  </a:tcPr>
                </a:tc>
                <a:tc>
                  <a:txBody>
                    <a:bodyPr>
                      <a:noAutofit/>
                    </a:bodyPr>
                    <a:lstStyle/>
                    <a:p>
                      <a:pPr indent="0" lvl="0" marL="0" rtl="0" algn="ctr">
                        <a:spcBef>
                          <a:spcPts val="0"/>
                        </a:spcBef>
                        <a:spcAft>
                          <a:spcPts val="0"/>
                        </a:spcAft>
                        <a:buNone/>
                      </a:pPr>
                      <a:r>
                        <a:rPr lang="en-GB" sz="1100" u="sng">
                          <a:solidFill>
                            <a:schemeClr val="hlink"/>
                          </a:solidFill>
                          <a:hlinkClick r:id="rId7"/>
                        </a:rPr>
                        <a:t>LINK</a:t>
                      </a:r>
                      <a:endParaRPr sz="1100"/>
                    </a:p>
                  </a:txBody>
                  <a:tcPr marT="91425" marB="91425" marR="91425" marL="91425">
                    <a:lnL cap="flat" cmpd="sng" w="6100">
                      <a:solidFill>
                        <a:srgbClr val="000000"/>
                      </a:solidFill>
                      <a:prstDash val="solid"/>
                      <a:round/>
                      <a:headEnd len="sm" w="sm" type="none"/>
                      <a:tailEnd len="sm" w="sm" type="none"/>
                    </a:lnL>
                    <a:lnR cap="flat" cmpd="sng" w="6100">
                      <a:solidFill>
                        <a:srgbClr val="000000"/>
                      </a:solidFill>
                      <a:prstDash val="solid"/>
                      <a:round/>
                      <a:headEnd len="sm" w="sm" type="none"/>
                      <a:tailEnd len="sm" w="sm" type="none"/>
                    </a:lnR>
                    <a:lnT cap="flat" cmpd="sng" w="6100">
                      <a:solidFill>
                        <a:srgbClr val="000000"/>
                      </a:solidFill>
                      <a:prstDash val="solid"/>
                      <a:round/>
                      <a:headEnd len="sm" w="sm" type="none"/>
                      <a:tailEnd len="sm" w="sm" type="none"/>
                    </a:lnT>
                    <a:lnB cap="flat" cmpd="sng" w="6100">
                      <a:solidFill>
                        <a:srgbClr val="000000"/>
                      </a:solidFill>
                      <a:prstDash val="solid"/>
                      <a:round/>
                      <a:headEnd len="sm" w="sm" type="none"/>
                      <a:tailEnd len="sm" w="sm" type="none"/>
                    </a:lnB>
                  </a:tcPr>
                </a:tc>
              </a:tr>
              <a:tr h="224225">
                <a:tc>
                  <a:txBody>
                    <a:bodyPr>
                      <a:noAutofit/>
                    </a:bodyPr>
                    <a:lstStyle/>
                    <a:p>
                      <a:pPr indent="0" lvl="0" marL="0" rtl="0" algn="l">
                        <a:spcBef>
                          <a:spcPts val="0"/>
                        </a:spcBef>
                        <a:spcAft>
                          <a:spcPts val="0"/>
                        </a:spcAft>
                        <a:buNone/>
                      </a:pPr>
                      <a:r>
                        <a:rPr lang="en-GB" sz="1100"/>
                        <a:t>iMindMap</a:t>
                      </a:r>
                      <a:endParaRPr sz="1100"/>
                    </a:p>
                  </a:txBody>
                  <a:tcPr marT="91425" marB="91425" marR="91425" marL="91425">
                    <a:lnL cap="flat" cmpd="sng" w="6100">
                      <a:solidFill>
                        <a:srgbClr val="000000"/>
                      </a:solidFill>
                      <a:prstDash val="solid"/>
                      <a:round/>
                      <a:headEnd len="sm" w="sm" type="none"/>
                      <a:tailEnd len="sm" w="sm" type="none"/>
                    </a:lnL>
                    <a:lnR cap="flat" cmpd="sng" w="6100">
                      <a:solidFill>
                        <a:srgbClr val="000000"/>
                      </a:solidFill>
                      <a:prstDash val="solid"/>
                      <a:round/>
                      <a:headEnd len="sm" w="sm" type="none"/>
                      <a:tailEnd len="sm" w="sm" type="none"/>
                    </a:lnR>
                    <a:lnT cap="flat" cmpd="sng" w="6100">
                      <a:solidFill>
                        <a:srgbClr val="000000"/>
                      </a:solidFill>
                      <a:prstDash val="solid"/>
                      <a:round/>
                      <a:headEnd len="sm" w="sm" type="none"/>
                      <a:tailEnd len="sm" w="sm" type="none"/>
                    </a:lnT>
                    <a:lnB cap="flat" cmpd="sng" w="6100">
                      <a:solidFill>
                        <a:srgbClr val="000000"/>
                      </a:solidFill>
                      <a:prstDash val="solid"/>
                      <a:round/>
                      <a:headEnd len="sm" w="sm" type="none"/>
                      <a:tailEnd len="sm" w="sm" type="none"/>
                    </a:lnB>
                  </a:tcPr>
                </a:tc>
                <a:tc>
                  <a:txBody>
                    <a:bodyPr>
                      <a:noAutofit/>
                    </a:bodyPr>
                    <a:lstStyle/>
                    <a:p>
                      <a:pPr indent="0" lvl="0" marL="0" rtl="0" algn="l">
                        <a:spcBef>
                          <a:spcPts val="0"/>
                        </a:spcBef>
                        <a:spcAft>
                          <a:spcPts val="0"/>
                        </a:spcAft>
                        <a:buNone/>
                      </a:pPr>
                      <a:r>
                        <a:rPr lang="en-GB" sz="1100"/>
                        <a:t>Create colourful mindmaps</a:t>
                      </a:r>
                      <a:endParaRPr sz="1100"/>
                    </a:p>
                  </a:txBody>
                  <a:tcPr marT="91425" marB="91425" marR="91425" marL="91425">
                    <a:lnL cap="flat" cmpd="sng" w="6100">
                      <a:solidFill>
                        <a:srgbClr val="000000"/>
                      </a:solidFill>
                      <a:prstDash val="solid"/>
                      <a:round/>
                      <a:headEnd len="sm" w="sm" type="none"/>
                      <a:tailEnd len="sm" w="sm" type="none"/>
                    </a:lnL>
                    <a:lnR cap="flat" cmpd="sng" w="6100">
                      <a:solidFill>
                        <a:srgbClr val="000000"/>
                      </a:solidFill>
                      <a:prstDash val="solid"/>
                      <a:round/>
                      <a:headEnd len="sm" w="sm" type="none"/>
                      <a:tailEnd len="sm" w="sm" type="none"/>
                    </a:lnR>
                    <a:lnT cap="flat" cmpd="sng" w="6100">
                      <a:solidFill>
                        <a:srgbClr val="000000"/>
                      </a:solidFill>
                      <a:prstDash val="solid"/>
                      <a:round/>
                      <a:headEnd len="sm" w="sm" type="none"/>
                      <a:tailEnd len="sm" w="sm" type="none"/>
                    </a:lnT>
                    <a:lnB cap="flat" cmpd="sng" w="6100">
                      <a:solidFill>
                        <a:srgbClr val="000000"/>
                      </a:solidFill>
                      <a:prstDash val="solid"/>
                      <a:round/>
                      <a:headEnd len="sm" w="sm" type="none"/>
                      <a:tailEnd len="sm" w="sm" type="none"/>
                    </a:lnB>
                  </a:tcPr>
                </a:tc>
                <a:tc>
                  <a:txBody>
                    <a:bodyPr>
                      <a:noAutofit/>
                    </a:bodyPr>
                    <a:lstStyle/>
                    <a:p>
                      <a:pPr indent="0" lvl="0" marL="0" rtl="0" algn="ctr">
                        <a:spcBef>
                          <a:spcPts val="0"/>
                        </a:spcBef>
                        <a:spcAft>
                          <a:spcPts val="0"/>
                        </a:spcAft>
                        <a:buNone/>
                      </a:pPr>
                      <a:r>
                        <a:rPr lang="en-GB" sz="1100"/>
                        <a:t>App</a:t>
                      </a:r>
                      <a:endParaRPr sz="1100"/>
                    </a:p>
                  </a:txBody>
                  <a:tcPr marT="91425" marB="91425" marR="91425" marL="91425">
                    <a:lnL cap="flat" cmpd="sng" w="6100">
                      <a:solidFill>
                        <a:srgbClr val="000000"/>
                      </a:solidFill>
                      <a:prstDash val="solid"/>
                      <a:round/>
                      <a:headEnd len="sm" w="sm" type="none"/>
                      <a:tailEnd len="sm" w="sm" type="none"/>
                    </a:lnL>
                    <a:lnR cap="flat" cmpd="sng" w="6100">
                      <a:solidFill>
                        <a:srgbClr val="000000"/>
                      </a:solidFill>
                      <a:prstDash val="solid"/>
                      <a:round/>
                      <a:headEnd len="sm" w="sm" type="none"/>
                      <a:tailEnd len="sm" w="sm" type="none"/>
                    </a:lnR>
                    <a:lnT cap="flat" cmpd="sng" w="6100">
                      <a:solidFill>
                        <a:srgbClr val="000000"/>
                      </a:solidFill>
                      <a:prstDash val="solid"/>
                      <a:round/>
                      <a:headEnd len="sm" w="sm" type="none"/>
                      <a:tailEnd len="sm" w="sm" type="none"/>
                    </a:lnT>
                    <a:lnB cap="flat" cmpd="sng" w="6100">
                      <a:solidFill>
                        <a:srgbClr val="000000"/>
                      </a:solidFill>
                      <a:prstDash val="solid"/>
                      <a:round/>
                      <a:headEnd len="sm" w="sm" type="none"/>
                      <a:tailEnd len="sm" w="sm" type="none"/>
                    </a:lnB>
                  </a:tcPr>
                </a:tc>
                <a:tc>
                  <a:txBody>
                    <a:bodyPr>
                      <a:noAutofit/>
                    </a:bodyPr>
                    <a:lstStyle/>
                    <a:p>
                      <a:pPr indent="0" lvl="0" marL="0" rtl="0" algn="ctr">
                        <a:spcBef>
                          <a:spcPts val="0"/>
                        </a:spcBef>
                        <a:spcAft>
                          <a:spcPts val="0"/>
                        </a:spcAft>
                        <a:buNone/>
                      </a:pPr>
                      <a:r>
                        <a:rPr lang="en-GB" sz="1100" u="sng">
                          <a:solidFill>
                            <a:schemeClr val="hlink"/>
                          </a:solidFill>
                          <a:hlinkClick r:id="rId8"/>
                        </a:rPr>
                        <a:t>LINK</a:t>
                      </a:r>
                      <a:endParaRPr sz="1100"/>
                    </a:p>
                  </a:txBody>
                  <a:tcPr marT="91425" marB="91425" marR="91425" marL="91425">
                    <a:lnL cap="flat" cmpd="sng" w="6100">
                      <a:solidFill>
                        <a:srgbClr val="000000"/>
                      </a:solidFill>
                      <a:prstDash val="solid"/>
                      <a:round/>
                      <a:headEnd len="sm" w="sm" type="none"/>
                      <a:tailEnd len="sm" w="sm" type="none"/>
                    </a:lnL>
                    <a:lnR cap="flat" cmpd="sng" w="6100">
                      <a:solidFill>
                        <a:srgbClr val="000000"/>
                      </a:solidFill>
                      <a:prstDash val="solid"/>
                      <a:round/>
                      <a:headEnd len="sm" w="sm" type="none"/>
                      <a:tailEnd len="sm" w="sm" type="none"/>
                    </a:lnR>
                    <a:lnT cap="flat" cmpd="sng" w="6100">
                      <a:solidFill>
                        <a:srgbClr val="000000"/>
                      </a:solidFill>
                      <a:prstDash val="solid"/>
                      <a:round/>
                      <a:headEnd len="sm" w="sm" type="none"/>
                      <a:tailEnd len="sm" w="sm" type="none"/>
                    </a:lnT>
                    <a:lnB cap="flat" cmpd="sng" w="6100">
                      <a:solidFill>
                        <a:srgbClr val="000000"/>
                      </a:solidFill>
                      <a:prstDash val="solid"/>
                      <a:round/>
                      <a:headEnd len="sm" w="sm" type="none"/>
                      <a:tailEnd len="sm" w="sm" type="none"/>
                    </a:lnB>
                  </a:tcPr>
                </a:tc>
              </a:tr>
              <a:tr h="224225">
                <a:tc>
                  <a:txBody>
                    <a:bodyPr>
                      <a:noAutofit/>
                    </a:bodyPr>
                    <a:lstStyle/>
                    <a:p>
                      <a:pPr indent="0" lvl="0" marL="0" rtl="0" algn="l">
                        <a:spcBef>
                          <a:spcPts val="0"/>
                        </a:spcBef>
                        <a:spcAft>
                          <a:spcPts val="0"/>
                        </a:spcAft>
                        <a:buNone/>
                      </a:pPr>
                      <a:r>
                        <a:rPr lang="en-GB" sz="1100"/>
                        <a:t>Quizlet</a:t>
                      </a:r>
                      <a:endParaRPr sz="1100"/>
                    </a:p>
                  </a:txBody>
                  <a:tcPr marT="91425" marB="91425" marR="91425" marL="91425">
                    <a:lnL cap="flat" cmpd="sng" w="6100">
                      <a:solidFill>
                        <a:srgbClr val="000000"/>
                      </a:solidFill>
                      <a:prstDash val="solid"/>
                      <a:round/>
                      <a:headEnd len="sm" w="sm" type="none"/>
                      <a:tailEnd len="sm" w="sm" type="none"/>
                    </a:lnL>
                    <a:lnR cap="flat" cmpd="sng" w="6100">
                      <a:solidFill>
                        <a:srgbClr val="000000"/>
                      </a:solidFill>
                      <a:prstDash val="solid"/>
                      <a:round/>
                      <a:headEnd len="sm" w="sm" type="none"/>
                      <a:tailEnd len="sm" w="sm" type="none"/>
                    </a:lnR>
                    <a:lnT cap="flat" cmpd="sng" w="6100">
                      <a:solidFill>
                        <a:srgbClr val="000000"/>
                      </a:solidFill>
                      <a:prstDash val="solid"/>
                      <a:round/>
                      <a:headEnd len="sm" w="sm" type="none"/>
                      <a:tailEnd len="sm" w="sm" type="none"/>
                    </a:lnT>
                    <a:lnB cap="flat" cmpd="sng" w="6100">
                      <a:solidFill>
                        <a:srgbClr val="000000"/>
                      </a:solidFill>
                      <a:prstDash val="solid"/>
                      <a:round/>
                      <a:headEnd len="sm" w="sm" type="none"/>
                      <a:tailEnd len="sm" w="sm" type="none"/>
                    </a:lnB>
                  </a:tcPr>
                </a:tc>
                <a:tc>
                  <a:txBody>
                    <a:bodyPr>
                      <a:noAutofit/>
                    </a:bodyPr>
                    <a:lstStyle/>
                    <a:p>
                      <a:pPr indent="0" lvl="0" marL="0" rtl="0" algn="l">
                        <a:spcBef>
                          <a:spcPts val="0"/>
                        </a:spcBef>
                        <a:spcAft>
                          <a:spcPts val="0"/>
                        </a:spcAft>
                        <a:buNone/>
                      </a:pPr>
                      <a:r>
                        <a:rPr lang="en-GB" sz="1100"/>
                        <a:t>Create online flashcards</a:t>
                      </a:r>
                      <a:endParaRPr sz="1100"/>
                    </a:p>
                  </a:txBody>
                  <a:tcPr marT="91425" marB="91425" marR="91425" marL="91425">
                    <a:lnL cap="flat" cmpd="sng" w="6100">
                      <a:solidFill>
                        <a:srgbClr val="000000"/>
                      </a:solidFill>
                      <a:prstDash val="solid"/>
                      <a:round/>
                      <a:headEnd len="sm" w="sm" type="none"/>
                      <a:tailEnd len="sm" w="sm" type="none"/>
                    </a:lnL>
                    <a:lnR cap="flat" cmpd="sng" w="6100">
                      <a:solidFill>
                        <a:srgbClr val="000000"/>
                      </a:solidFill>
                      <a:prstDash val="solid"/>
                      <a:round/>
                      <a:headEnd len="sm" w="sm" type="none"/>
                      <a:tailEnd len="sm" w="sm" type="none"/>
                    </a:lnR>
                    <a:lnT cap="flat" cmpd="sng" w="6100">
                      <a:solidFill>
                        <a:srgbClr val="000000"/>
                      </a:solidFill>
                      <a:prstDash val="solid"/>
                      <a:round/>
                      <a:headEnd len="sm" w="sm" type="none"/>
                      <a:tailEnd len="sm" w="sm" type="none"/>
                    </a:lnT>
                    <a:lnB cap="flat" cmpd="sng" w="6100">
                      <a:solidFill>
                        <a:srgbClr val="000000"/>
                      </a:solidFill>
                      <a:prstDash val="solid"/>
                      <a:round/>
                      <a:headEnd len="sm" w="sm" type="none"/>
                      <a:tailEnd len="sm" w="sm" type="none"/>
                    </a:lnB>
                  </a:tcPr>
                </a:tc>
                <a:tc>
                  <a:txBody>
                    <a:bodyPr>
                      <a:noAutofit/>
                    </a:bodyPr>
                    <a:lstStyle/>
                    <a:p>
                      <a:pPr indent="0" lvl="0" marL="0" rtl="0" algn="ctr">
                        <a:spcBef>
                          <a:spcPts val="0"/>
                        </a:spcBef>
                        <a:spcAft>
                          <a:spcPts val="0"/>
                        </a:spcAft>
                        <a:buNone/>
                      </a:pPr>
                      <a:r>
                        <a:rPr lang="en-GB" sz="1100"/>
                        <a:t>Website</a:t>
                      </a:r>
                      <a:endParaRPr sz="1100"/>
                    </a:p>
                  </a:txBody>
                  <a:tcPr marT="91425" marB="91425" marR="91425" marL="91425">
                    <a:lnL cap="flat" cmpd="sng" w="6100">
                      <a:solidFill>
                        <a:srgbClr val="000000"/>
                      </a:solidFill>
                      <a:prstDash val="solid"/>
                      <a:round/>
                      <a:headEnd len="sm" w="sm" type="none"/>
                      <a:tailEnd len="sm" w="sm" type="none"/>
                    </a:lnL>
                    <a:lnR cap="flat" cmpd="sng" w="6100">
                      <a:solidFill>
                        <a:srgbClr val="000000"/>
                      </a:solidFill>
                      <a:prstDash val="solid"/>
                      <a:round/>
                      <a:headEnd len="sm" w="sm" type="none"/>
                      <a:tailEnd len="sm" w="sm" type="none"/>
                    </a:lnR>
                    <a:lnT cap="flat" cmpd="sng" w="6100">
                      <a:solidFill>
                        <a:srgbClr val="000000"/>
                      </a:solidFill>
                      <a:prstDash val="solid"/>
                      <a:round/>
                      <a:headEnd len="sm" w="sm" type="none"/>
                      <a:tailEnd len="sm" w="sm" type="none"/>
                    </a:lnT>
                    <a:lnB cap="flat" cmpd="sng" w="6100">
                      <a:solidFill>
                        <a:srgbClr val="000000"/>
                      </a:solidFill>
                      <a:prstDash val="solid"/>
                      <a:round/>
                      <a:headEnd len="sm" w="sm" type="none"/>
                      <a:tailEnd len="sm" w="sm" type="none"/>
                    </a:lnB>
                  </a:tcPr>
                </a:tc>
                <a:tc>
                  <a:txBody>
                    <a:bodyPr>
                      <a:noAutofit/>
                    </a:bodyPr>
                    <a:lstStyle/>
                    <a:p>
                      <a:pPr indent="0" lvl="0" marL="0" rtl="0" algn="ctr">
                        <a:spcBef>
                          <a:spcPts val="0"/>
                        </a:spcBef>
                        <a:spcAft>
                          <a:spcPts val="0"/>
                        </a:spcAft>
                        <a:buNone/>
                      </a:pPr>
                      <a:r>
                        <a:rPr lang="en-GB" sz="1100" u="sng">
                          <a:solidFill>
                            <a:schemeClr val="hlink"/>
                          </a:solidFill>
                          <a:hlinkClick r:id="rId9"/>
                        </a:rPr>
                        <a:t>LINK</a:t>
                      </a:r>
                      <a:endParaRPr sz="1100"/>
                    </a:p>
                  </a:txBody>
                  <a:tcPr marT="91425" marB="91425" marR="91425" marL="91425">
                    <a:lnL cap="flat" cmpd="sng" w="6100">
                      <a:solidFill>
                        <a:srgbClr val="000000"/>
                      </a:solidFill>
                      <a:prstDash val="solid"/>
                      <a:round/>
                      <a:headEnd len="sm" w="sm" type="none"/>
                      <a:tailEnd len="sm" w="sm" type="none"/>
                    </a:lnL>
                    <a:lnR cap="flat" cmpd="sng" w="6100">
                      <a:solidFill>
                        <a:srgbClr val="000000"/>
                      </a:solidFill>
                      <a:prstDash val="solid"/>
                      <a:round/>
                      <a:headEnd len="sm" w="sm" type="none"/>
                      <a:tailEnd len="sm" w="sm" type="none"/>
                    </a:lnR>
                    <a:lnT cap="flat" cmpd="sng" w="6100">
                      <a:solidFill>
                        <a:srgbClr val="000000"/>
                      </a:solidFill>
                      <a:prstDash val="solid"/>
                      <a:round/>
                      <a:headEnd len="sm" w="sm" type="none"/>
                      <a:tailEnd len="sm" w="sm" type="none"/>
                    </a:lnT>
                    <a:lnB cap="flat" cmpd="sng" w="6100">
                      <a:solidFill>
                        <a:srgbClr val="000000"/>
                      </a:solidFill>
                      <a:prstDash val="solid"/>
                      <a:round/>
                      <a:headEnd len="sm" w="sm" type="none"/>
                      <a:tailEnd len="sm" w="sm" type="none"/>
                    </a:lnB>
                  </a:tcPr>
                </a:tc>
              </a:tr>
            </a:tbl>
          </a:graphicData>
        </a:graphic>
      </p:graphicFrame>
      <p:sp>
        <p:nvSpPr>
          <p:cNvPr id="220" name="Google Shape;220;p34"/>
          <p:cNvSpPr/>
          <p:nvPr/>
        </p:nvSpPr>
        <p:spPr>
          <a:xfrm>
            <a:off x="8431642" y="174182"/>
            <a:ext cx="479808" cy="803724"/>
          </a:xfrm>
          <a:custGeom>
            <a:rect b="b" l="l" r="r" t="t"/>
            <a:pathLst>
              <a:path extrusionOk="0" h="21073" w="12581">
                <a:moveTo>
                  <a:pt x="6108" y="1217"/>
                </a:moveTo>
                <a:lnTo>
                  <a:pt x="5889" y="1241"/>
                </a:lnTo>
                <a:lnTo>
                  <a:pt x="5694" y="1314"/>
                </a:lnTo>
                <a:lnTo>
                  <a:pt x="5621" y="1339"/>
                </a:lnTo>
                <a:lnTo>
                  <a:pt x="5548" y="1412"/>
                </a:lnTo>
                <a:lnTo>
                  <a:pt x="5500" y="1485"/>
                </a:lnTo>
                <a:lnTo>
                  <a:pt x="5475" y="1558"/>
                </a:lnTo>
                <a:lnTo>
                  <a:pt x="5500" y="1631"/>
                </a:lnTo>
                <a:lnTo>
                  <a:pt x="5548" y="1704"/>
                </a:lnTo>
                <a:lnTo>
                  <a:pt x="5597" y="1752"/>
                </a:lnTo>
                <a:lnTo>
                  <a:pt x="5670" y="1801"/>
                </a:lnTo>
                <a:lnTo>
                  <a:pt x="5816" y="1850"/>
                </a:lnTo>
                <a:lnTo>
                  <a:pt x="5986" y="1874"/>
                </a:lnTo>
                <a:lnTo>
                  <a:pt x="6132" y="1898"/>
                </a:lnTo>
                <a:lnTo>
                  <a:pt x="6497" y="1923"/>
                </a:lnTo>
                <a:lnTo>
                  <a:pt x="6862" y="1923"/>
                </a:lnTo>
                <a:lnTo>
                  <a:pt x="6984" y="1898"/>
                </a:lnTo>
                <a:lnTo>
                  <a:pt x="7057" y="1850"/>
                </a:lnTo>
                <a:lnTo>
                  <a:pt x="7130" y="1777"/>
                </a:lnTo>
                <a:lnTo>
                  <a:pt x="7179" y="1679"/>
                </a:lnTo>
                <a:lnTo>
                  <a:pt x="7179" y="1582"/>
                </a:lnTo>
                <a:lnTo>
                  <a:pt x="7154" y="1485"/>
                </a:lnTo>
                <a:lnTo>
                  <a:pt x="7106" y="1412"/>
                </a:lnTo>
                <a:lnTo>
                  <a:pt x="7033" y="1339"/>
                </a:lnTo>
                <a:lnTo>
                  <a:pt x="6935" y="1290"/>
                </a:lnTo>
                <a:lnTo>
                  <a:pt x="6862" y="1241"/>
                </a:lnTo>
                <a:lnTo>
                  <a:pt x="6668" y="1217"/>
                </a:lnTo>
                <a:close/>
                <a:moveTo>
                  <a:pt x="11948" y="1485"/>
                </a:moveTo>
                <a:lnTo>
                  <a:pt x="12021" y="1850"/>
                </a:lnTo>
                <a:lnTo>
                  <a:pt x="12061" y="2174"/>
                </a:lnTo>
                <a:lnTo>
                  <a:pt x="12045" y="2142"/>
                </a:lnTo>
                <a:lnTo>
                  <a:pt x="12021" y="2093"/>
                </a:lnTo>
                <a:lnTo>
                  <a:pt x="11948" y="2044"/>
                </a:lnTo>
                <a:lnTo>
                  <a:pt x="11875" y="2044"/>
                </a:lnTo>
                <a:lnTo>
                  <a:pt x="11559" y="2190"/>
                </a:lnTo>
                <a:lnTo>
                  <a:pt x="11267" y="2361"/>
                </a:lnTo>
                <a:lnTo>
                  <a:pt x="11048" y="2507"/>
                </a:lnTo>
                <a:lnTo>
                  <a:pt x="10829" y="2653"/>
                </a:lnTo>
                <a:lnTo>
                  <a:pt x="10220" y="2653"/>
                </a:lnTo>
                <a:lnTo>
                  <a:pt x="9612" y="2628"/>
                </a:lnTo>
                <a:lnTo>
                  <a:pt x="9636" y="2628"/>
                </a:lnTo>
                <a:lnTo>
                  <a:pt x="10342" y="2288"/>
                </a:lnTo>
                <a:lnTo>
                  <a:pt x="11072" y="1996"/>
                </a:lnTo>
                <a:lnTo>
                  <a:pt x="11291" y="1898"/>
                </a:lnTo>
                <a:lnTo>
                  <a:pt x="11534" y="1777"/>
                </a:lnTo>
                <a:lnTo>
                  <a:pt x="11753" y="1655"/>
                </a:lnTo>
                <a:lnTo>
                  <a:pt x="11948" y="1485"/>
                </a:lnTo>
                <a:close/>
                <a:moveTo>
                  <a:pt x="12070" y="2239"/>
                </a:moveTo>
                <a:lnTo>
                  <a:pt x="12070" y="2653"/>
                </a:lnTo>
                <a:lnTo>
                  <a:pt x="12070" y="3042"/>
                </a:lnTo>
                <a:lnTo>
                  <a:pt x="11948" y="3042"/>
                </a:lnTo>
                <a:lnTo>
                  <a:pt x="11826" y="3091"/>
                </a:lnTo>
                <a:lnTo>
                  <a:pt x="11583" y="3212"/>
                </a:lnTo>
                <a:lnTo>
                  <a:pt x="11145" y="3456"/>
                </a:lnTo>
                <a:lnTo>
                  <a:pt x="11169" y="2993"/>
                </a:lnTo>
                <a:lnTo>
                  <a:pt x="11194" y="2896"/>
                </a:lnTo>
                <a:lnTo>
                  <a:pt x="11194" y="2774"/>
                </a:lnTo>
                <a:lnTo>
                  <a:pt x="11291" y="2726"/>
                </a:lnTo>
                <a:lnTo>
                  <a:pt x="11656" y="2531"/>
                </a:lnTo>
                <a:lnTo>
                  <a:pt x="11997" y="2336"/>
                </a:lnTo>
                <a:lnTo>
                  <a:pt x="12045" y="2263"/>
                </a:lnTo>
                <a:lnTo>
                  <a:pt x="12070" y="2239"/>
                </a:lnTo>
                <a:close/>
                <a:moveTo>
                  <a:pt x="12045" y="3334"/>
                </a:moveTo>
                <a:lnTo>
                  <a:pt x="11997" y="3918"/>
                </a:lnTo>
                <a:lnTo>
                  <a:pt x="11972" y="4015"/>
                </a:lnTo>
                <a:lnTo>
                  <a:pt x="11705" y="4161"/>
                </a:lnTo>
                <a:lnTo>
                  <a:pt x="11413" y="4307"/>
                </a:lnTo>
                <a:lnTo>
                  <a:pt x="11121" y="4429"/>
                </a:lnTo>
                <a:lnTo>
                  <a:pt x="11145" y="3772"/>
                </a:lnTo>
                <a:lnTo>
                  <a:pt x="11388" y="3675"/>
                </a:lnTo>
                <a:lnTo>
                  <a:pt x="11607" y="3553"/>
                </a:lnTo>
                <a:lnTo>
                  <a:pt x="11826" y="3456"/>
                </a:lnTo>
                <a:lnTo>
                  <a:pt x="11924" y="3407"/>
                </a:lnTo>
                <a:lnTo>
                  <a:pt x="12045" y="3334"/>
                </a:lnTo>
                <a:close/>
                <a:moveTo>
                  <a:pt x="11972" y="4405"/>
                </a:moveTo>
                <a:lnTo>
                  <a:pt x="11948" y="4867"/>
                </a:lnTo>
                <a:lnTo>
                  <a:pt x="11875" y="4891"/>
                </a:lnTo>
                <a:lnTo>
                  <a:pt x="11705" y="5013"/>
                </a:lnTo>
                <a:lnTo>
                  <a:pt x="11510" y="5110"/>
                </a:lnTo>
                <a:lnTo>
                  <a:pt x="11121" y="5281"/>
                </a:lnTo>
                <a:lnTo>
                  <a:pt x="11121" y="4672"/>
                </a:lnTo>
                <a:lnTo>
                  <a:pt x="11315" y="4648"/>
                </a:lnTo>
                <a:lnTo>
                  <a:pt x="11461" y="4599"/>
                </a:lnTo>
                <a:lnTo>
                  <a:pt x="11729" y="4526"/>
                </a:lnTo>
                <a:lnTo>
                  <a:pt x="11972" y="4405"/>
                </a:lnTo>
                <a:close/>
                <a:moveTo>
                  <a:pt x="11948" y="5208"/>
                </a:moveTo>
                <a:lnTo>
                  <a:pt x="11948" y="5646"/>
                </a:lnTo>
                <a:lnTo>
                  <a:pt x="11851" y="5694"/>
                </a:lnTo>
                <a:lnTo>
                  <a:pt x="11753" y="5743"/>
                </a:lnTo>
                <a:lnTo>
                  <a:pt x="11559" y="5865"/>
                </a:lnTo>
                <a:lnTo>
                  <a:pt x="11096" y="6157"/>
                </a:lnTo>
                <a:lnTo>
                  <a:pt x="11096" y="5524"/>
                </a:lnTo>
                <a:lnTo>
                  <a:pt x="11340" y="5475"/>
                </a:lnTo>
                <a:lnTo>
                  <a:pt x="11559" y="5402"/>
                </a:lnTo>
                <a:lnTo>
                  <a:pt x="11753" y="5329"/>
                </a:lnTo>
                <a:lnTo>
                  <a:pt x="11948" y="5208"/>
                </a:lnTo>
                <a:close/>
                <a:moveTo>
                  <a:pt x="11948" y="6059"/>
                </a:moveTo>
                <a:lnTo>
                  <a:pt x="11948" y="6400"/>
                </a:lnTo>
                <a:lnTo>
                  <a:pt x="11948" y="6424"/>
                </a:lnTo>
                <a:lnTo>
                  <a:pt x="11826" y="6473"/>
                </a:lnTo>
                <a:lnTo>
                  <a:pt x="11705" y="6546"/>
                </a:lnTo>
                <a:lnTo>
                  <a:pt x="11461" y="6716"/>
                </a:lnTo>
                <a:lnTo>
                  <a:pt x="11096" y="6911"/>
                </a:lnTo>
                <a:lnTo>
                  <a:pt x="11096" y="6351"/>
                </a:lnTo>
                <a:lnTo>
                  <a:pt x="11364" y="6303"/>
                </a:lnTo>
                <a:lnTo>
                  <a:pt x="11607" y="6205"/>
                </a:lnTo>
                <a:lnTo>
                  <a:pt x="11948" y="6059"/>
                </a:lnTo>
                <a:close/>
                <a:moveTo>
                  <a:pt x="11948" y="6741"/>
                </a:moveTo>
                <a:lnTo>
                  <a:pt x="11924" y="7252"/>
                </a:lnTo>
                <a:lnTo>
                  <a:pt x="11729" y="7398"/>
                </a:lnTo>
                <a:lnTo>
                  <a:pt x="11413" y="7617"/>
                </a:lnTo>
                <a:lnTo>
                  <a:pt x="11242" y="7714"/>
                </a:lnTo>
                <a:lnTo>
                  <a:pt x="11096" y="7836"/>
                </a:lnTo>
                <a:lnTo>
                  <a:pt x="11096" y="7203"/>
                </a:lnTo>
                <a:lnTo>
                  <a:pt x="11218" y="7179"/>
                </a:lnTo>
                <a:lnTo>
                  <a:pt x="11315" y="7130"/>
                </a:lnTo>
                <a:lnTo>
                  <a:pt x="11559" y="7008"/>
                </a:lnTo>
                <a:lnTo>
                  <a:pt x="11753" y="6887"/>
                </a:lnTo>
                <a:lnTo>
                  <a:pt x="11948" y="6741"/>
                </a:lnTo>
                <a:close/>
                <a:moveTo>
                  <a:pt x="11924" y="7738"/>
                </a:moveTo>
                <a:lnTo>
                  <a:pt x="11924" y="8103"/>
                </a:lnTo>
                <a:lnTo>
                  <a:pt x="11851" y="8128"/>
                </a:lnTo>
                <a:lnTo>
                  <a:pt x="11705" y="8201"/>
                </a:lnTo>
                <a:lnTo>
                  <a:pt x="11559" y="8274"/>
                </a:lnTo>
                <a:lnTo>
                  <a:pt x="11291" y="8468"/>
                </a:lnTo>
                <a:lnTo>
                  <a:pt x="11096" y="8639"/>
                </a:lnTo>
                <a:lnTo>
                  <a:pt x="11096" y="8176"/>
                </a:lnTo>
                <a:lnTo>
                  <a:pt x="11291" y="8103"/>
                </a:lnTo>
                <a:lnTo>
                  <a:pt x="11486" y="8006"/>
                </a:lnTo>
                <a:lnTo>
                  <a:pt x="11851" y="7787"/>
                </a:lnTo>
                <a:lnTo>
                  <a:pt x="11924" y="7738"/>
                </a:lnTo>
                <a:close/>
                <a:moveTo>
                  <a:pt x="11924" y="8468"/>
                </a:moveTo>
                <a:lnTo>
                  <a:pt x="11924" y="9101"/>
                </a:lnTo>
                <a:lnTo>
                  <a:pt x="11705" y="9247"/>
                </a:lnTo>
                <a:lnTo>
                  <a:pt x="11486" y="9393"/>
                </a:lnTo>
                <a:lnTo>
                  <a:pt x="11291" y="9539"/>
                </a:lnTo>
                <a:lnTo>
                  <a:pt x="11096" y="9685"/>
                </a:lnTo>
                <a:lnTo>
                  <a:pt x="11096" y="8955"/>
                </a:lnTo>
                <a:lnTo>
                  <a:pt x="11169" y="8931"/>
                </a:lnTo>
                <a:lnTo>
                  <a:pt x="11267" y="8906"/>
                </a:lnTo>
                <a:lnTo>
                  <a:pt x="11413" y="8809"/>
                </a:lnTo>
                <a:lnTo>
                  <a:pt x="11680" y="8663"/>
                </a:lnTo>
                <a:lnTo>
                  <a:pt x="11924" y="8468"/>
                </a:lnTo>
                <a:close/>
                <a:moveTo>
                  <a:pt x="11924" y="9539"/>
                </a:moveTo>
                <a:lnTo>
                  <a:pt x="11924" y="9782"/>
                </a:lnTo>
                <a:lnTo>
                  <a:pt x="11851" y="9806"/>
                </a:lnTo>
                <a:lnTo>
                  <a:pt x="11778" y="9831"/>
                </a:lnTo>
                <a:lnTo>
                  <a:pt x="11632" y="9952"/>
                </a:lnTo>
                <a:lnTo>
                  <a:pt x="11510" y="10074"/>
                </a:lnTo>
                <a:lnTo>
                  <a:pt x="11388" y="10171"/>
                </a:lnTo>
                <a:lnTo>
                  <a:pt x="11242" y="10269"/>
                </a:lnTo>
                <a:lnTo>
                  <a:pt x="11169" y="10342"/>
                </a:lnTo>
                <a:lnTo>
                  <a:pt x="11096" y="10415"/>
                </a:lnTo>
                <a:lnTo>
                  <a:pt x="11096" y="9904"/>
                </a:lnTo>
                <a:lnTo>
                  <a:pt x="11218" y="9879"/>
                </a:lnTo>
                <a:lnTo>
                  <a:pt x="11364" y="9831"/>
                </a:lnTo>
                <a:lnTo>
                  <a:pt x="11607" y="9709"/>
                </a:lnTo>
                <a:lnTo>
                  <a:pt x="11924" y="9539"/>
                </a:lnTo>
                <a:close/>
                <a:moveTo>
                  <a:pt x="11924" y="10220"/>
                </a:moveTo>
                <a:lnTo>
                  <a:pt x="11924" y="10658"/>
                </a:lnTo>
                <a:lnTo>
                  <a:pt x="11753" y="10755"/>
                </a:lnTo>
                <a:lnTo>
                  <a:pt x="11583" y="10853"/>
                </a:lnTo>
                <a:lnTo>
                  <a:pt x="11340" y="10999"/>
                </a:lnTo>
                <a:lnTo>
                  <a:pt x="11096" y="11145"/>
                </a:lnTo>
                <a:lnTo>
                  <a:pt x="11096" y="10536"/>
                </a:lnTo>
                <a:lnTo>
                  <a:pt x="11145" y="10585"/>
                </a:lnTo>
                <a:lnTo>
                  <a:pt x="11340" y="10585"/>
                </a:lnTo>
                <a:lnTo>
                  <a:pt x="11486" y="10512"/>
                </a:lnTo>
                <a:lnTo>
                  <a:pt x="11607" y="10463"/>
                </a:lnTo>
                <a:lnTo>
                  <a:pt x="11753" y="10342"/>
                </a:lnTo>
                <a:lnTo>
                  <a:pt x="11924" y="10220"/>
                </a:lnTo>
                <a:close/>
                <a:moveTo>
                  <a:pt x="11924" y="11047"/>
                </a:moveTo>
                <a:lnTo>
                  <a:pt x="11924" y="11364"/>
                </a:lnTo>
                <a:lnTo>
                  <a:pt x="11778" y="11412"/>
                </a:lnTo>
                <a:lnTo>
                  <a:pt x="11632" y="11485"/>
                </a:lnTo>
                <a:lnTo>
                  <a:pt x="11364" y="11656"/>
                </a:lnTo>
                <a:lnTo>
                  <a:pt x="11096" y="11826"/>
                </a:lnTo>
                <a:lnTo>
                  <a:pt x="11096" y="11461"/>
                </a:lnTo>
                <a:lnTo>
                  <a:pt x="11242" y="11437"/>
                </a:lnTo>
                <a:lnTo>
                  <a:pt x="11364" y="11364"/>
                </a:lnTo>
                <a:lnTo>
                  <a:pt x="11632" y="11218"/>
                </a:lnTo>
                <a:lnTo>
                  <a:pt x="11924" y="11047"/>
                </a:lnTo>
                <a:close/>
                <a:moveTo>
                  <a:pt x="11924" y="11753"/>
                </a:moveTo>
                <a:lnTo>
                  <a:pt x="11924" y="12191"/>
                </a:lnTo>
                <a:lnTo>
                  <a:pt x="11705" y="12288"/>
                </a:lnTo>
                <a:lnTo>
                  <a:pt x="11534" y="12386"/>
                </a:lnTo>
                <a:lnTo>
                  <a:pt x="11315" y="12483"/>
                </a:lnTo>
                <a:lnTo>
                  <a:pt x="11096" y="12605"/>
                </a:lnTo>
                <a:lnTo>
                  <a:pt x="11096" y="12215"/>
                </a:lnTo>
                <a:lnTo>
                  <a:pt x="11267" y="12142"/>
                </a:lnTo>
                <a:lnTo>
                  <a:pt x="11413" y="12045"/>
                </a:lnTo>
                <a:lnTo>
                  <a:pt x="11680" y="11875"/>
                </a:lnTo>
                <a:lnTo>
                  <a:pt x="11924" y="11753"/>
                </a:lnTo>
                <a:close/>
                <a:moveTo>
                  <a:pt x="11924" y="12580"/>
                </a:moveTo>
                <a:lnTo>
                  <a:pt x="11924" y="12848"/>
                </a:lnTo>
                <a:lnTo>
                  <a:pt x="11705" y="13043"/>
                </a:lnTo>
                <a:lnTo>
                  <a:pt x="11388" y="13262"/>
                </a:lnTo>
                <a:lnTo>
                  <a:pt x="11096" y="13481"/>
                </a:lnTo>
                <a:lnTo>
                  <a:pt x="11096" y="12872"/>
                </a:lnTo>
                <a:lnTo>
                  <a:pt x="11242" y="12848"/>
                </a:lnTo>
                <a:lnTo>
                  <a:pt x="11364" y="12824"/>
                </a:lnTo>
                <a:lnTo>
                  <a:pt x="11632" y="12702"/>
                </a:lnTo>
                <a:lnTo>
                  <a:pt x="11924" y="12580"/>
                </a:lnTo>
                <a:close/>
                <a:moveTo>
                  <a:pt x="11948" y="13237"/>
                </a:moveTo>
                <a:lnTo>
                  <a:pt x="11948" y="13821"/>
                </a:lnTo>
                <a:lnTo>
                  <a:pt x="11753" y="13919"/>
                </a:lnTo>
                <a:lnTo>
                  <a:pt x="11559" y="14065"/>
                </a:lnTo>
                <a:lnTo>
                  <a:pt x="11340" y="14211"/>
                </a:lnTo>
                <a:lnTo>
                  <a:pt x="11121" y="14357"/>
                </a:lnTo>
                <a:lnTo>
                  <a:pt x="11121" y="13602"/>
                </a:lnTo>
                <a:lnTo>
                  <a:pt x="11291" y="13529"/>
                </a:lnTo>
                <a:lnTo>
                  <a:pt x="11486" y="13481"/>
                </a:lnTo>
                <a:lnTo>
                  <a:pt x="11656" y="13383"/>
                </a:lnTo>
                <a:lnTo>
                  <a:pt x="11826" y="13310"/>
                </a:lnTo>
                <a:lnTo>
                  <a:pt x="11948" y="13237"/>
                </a:lnTo>
                <a:close/>
                <a:moveTo>
                  <a:pt x="11948" y="14211"/>
                </a:moveTo>
                <a:lnTo>
                  <a:pt x="11948" y="14357"/>
                </a:lnTo>
                <a:lnTo>
                  <a:pt x="11778" y="14454"/>
                </a:lnTo>
                <a:lnTo>
                  <a:pt x="11607" y="14551"/>
                </a:lnTo>
                <a:lnTo>
                  <a:pt x="11364" y="14722"/>
                </a:lnTo>
                <a:lnTo>
                  <a:pt x="11121" y="14916"/>
                </a:lnTo>
                <a:lnTo>
                  <a:pt x="11121" y="14649"/>
                </a:lnTo>
                <a:lnTo>
                  <a:pt x="11242" y="14600"/>
                </a:lnTo>
                <a:lnTo>
                  <a:pt x="11388" y="14551"/>
                </a:lnTo>
                <a:lnTo>
                  <a:pt x="11632" y="14405"/>
                </a:lnTo>
                <a:lnTo>
                  <a:pt x="11948" y="14211"/>
                </a:lnTo>
                <a:close/>
                <a:moveTo>
                  <a:pt x="11972" y="14722"/>
                </a:moveTo>
                <a:lnTo>
                  <a:pt x="11997" y="15379"/>
                </a:lnTo>
                <a:lnTo>
                  <a:pt x="11753" y="15500"/>
                </a:lnTo>
                <a:lnTo>
                  <a:pt x="11534" y="15622"/>
                </a:lnTo>
                <a:lnTo>
                  <a:pt x="11315" y="15768"/>
                </a:lnTo>
                <a:lnTo>
                  <a:pt x="11121" y="15938"/>
                </a:lnTo>
                <a:lnTo>
                  <a:pt x="11121" y="15257"/>
                </a:lnTo>
                <a:lnTo>
                  <a:pt x="11413" y="15062"/>
                </a:lnTo>
                <a:lnTo>
                  <a:pt x="11680" y="14868"/>
                </a:lnTo>
                <a:lnTo>
                  <a:pt x="11972" y="14722"/>
                </a:lnTo>
                <a:close/>
                <a:moveTo>
                  <a:pt x="11997" y="15792"/>
                </a:moveTo>
                <a:lnTo>
                  <a:pt x="11997" y="16060"/>
                </a:lnTo>
                <a:lnTo>
                  <a:pt x="11510" y="16376"/>
                </a:lnTo>
                <a:lnTo>
                  <a:pt x="11315" y="16498"/>
                </a:lnTo>
                <a:lnTo>
                  <a:pt x="11121" y="16644"/>
                </a:lnTo>
                <a:lnTo>
                  <a:pt x="11121" y="16206"/>
                </a:lnTo>
                <a:lnTo>
                  <a:pt x="11413" y="16109"/>
                </a:lnTo>
                <a:lnTo>
                  <a:pt x="11680" y="15963"/>
                </a:lnTo>
                <a:lnTo>
                  <a:pt x="11997" y="15792"/>
                </a:lnTo>
                <a:close/>
                <a:moveTo>
                  <a:pt x="8736" y="3042"/>
                </a:moveTo>
                <a:lnTo>
                  <a:pt x="9782" y="3115"/>
                </a:lnTo>
                <a:lnTo>
                  <a:pt x="10804" y="3115"/>
                </a:lnTo>
                <a:lnTo>
                  <a:pt x="10707" y="4818"/>
                </a:lnTo>
                <a:lnTo>
                  <a:pt x="10634" y="6522"/>
                </a:lnTo>
                <a:lnTo>
                  <a:pt x="10610" y="8225"/>
                </a:lnTo>
                <a:lnTo>
                  <a:pt x="10610" y="9928"/>
                </a:lnTo>
                <a:lnTo>
                  <a:pt x="10658" y="13335"/>
                </a:lnTo>
                <a:lnTo>
                  <a:pt x="10658" y="15038"/>
                </a:lnTo>
                <a:lnTo>
                  <a:pt x="10683" y="16741"/>
                </a:lnTo>
                <a:lnTo>
                  <a:pt x="10245" y="16741"/>
                </a:lnTo>
                <a:lnTo>
                  <a:pt x="9831" y="16717"/>
                </a:lnTo>
                <a:lnTo>
                  <a:pt x="9393" y="16717"/>
                </a:lnTo>
                <a:lnTo>
                  <a:pt x="8979" y="16693"/>
                </a:lnTo>
                <a:lnTo>
                  <a:pt x="7714" y="16717"/>
                </a:lnTo>
                <a:lnTo>
                  <a:pt x="6424" y="16717"/>
                </a:lnTo>
                <a:lnTo>
                  <a:pt x="5232" y="16668"/>
                </a:lnTo>
                <a:lnTo>
                  <a:pt x="4016" y="16644"/>
                </a:lnTo>
                <a:lnTo>
                  <a:pt x="2434" y="16644"/>
                </a:lnTo>
                <a:lnTo>
                  <a:pt x="1899" y="16668"/>
                </a:lnTo>
                <a:lnTo>
                  <a:pt x="1923" y="16620"/>
                </a:lnTo>
                <a:lnTo>
                  <a:pt x="1923" y="16644"/>
                </a:lnTo>
                <a:lnTo>
                  <a:pt x="1947" y="16620"/>
                </a:lnTo>
                <a:lnTo>
                  <a:pt x="1923" y="16571"/>
                </a:lnTo>
                <a:lnTo>
                  <a:pt x="1899" y="16376"/>
                </a:lnTo>
                <a:lnTo>
                  <a:pt x="1899" y="16060"/>
                </a:lnTo>
                <a:lnTo>
                  <a:pt x="1923" y="15744"/>
                </a:lnTo>
                <a:lnTo>
                  <a:pt x="1996" y="14040"/>
                </a:lnTo>
                <a:lnTo>
                  <a:pt x="2020" y="12751"/>
                </a:lnTo>
                <a:lnTo>
                  <a:pt x="2045" y="11485"/>
                </a:lnTo>
                <a:lnTo>
                  <a:pt x="2045" y="8955"/>
                </a:lnTo>
                <a:lnTo>
                  <a:pt x="2045" y="5646"/>
                </a:lnTo>
                <a:lnTo>
                  <a:pt x="1996" y="3918"/>
                </a:lnTo>
                <a:lnTo>
                  <a:pt x="1972" y="3334"/>
                </a:lnTo>
                <a:lnTo>
                  <a:pt x="1947" y="3066"/>
                </a:lnTo>
                <a:lnTo>
                  <a:pt x="2458" y="3139"/>
                </a:lnTo>
                <a:lnTo>
                  <a:pt x="2994" y="3188"/>
                </a:lnTo>
                <a:lnTo>
                  <a:pt x="3505" y="3212"/>
                </a:lnTo>
                <a:lnTo>
                  <a:pt x="4040" y="3212"/>
                </a:lnTo>
                <a:lnTo>
                  <a:pt x="5110" y="3164"/>
                </a:lnTo>
                <a:lnTo>
                  <a:pt x="6157" y="3115"/>
                </a:lnTo>
                <a:lnTo>
                  <a:pt x="7446" y="3066"/>
                </a:lnTo>
                <a:lnTo>
                  <a:pt x="8103" y="3042"/>
                </a:lnTo>
                <a:close/>
                <a:moveTo>
                  <a:pt x="6595" y="18177"/>
                </a:moveTo>
                <a:lnTo>
                  <a:pt x="6716" y="18225"/>
                </a:lnTo>
                <a:lnTo>
                  <a:pt x="6814" y="18323"/>
                </a:lnTo>
                <a:lnTo>
                  <a:pt x="6887" y="18493"/>
                </a:lnTo>
                <a:lnTo>
                  <a:pt x="6911" y="18590"/>
                </a:lnTo>
                <a:lnTo>
                  <a:pt x="6935" y="18712"/>
                </a:lnTo>
                <a:lnTo>
                  <a:pt x="6935" y="18834"/>
                </a:lnTo>
                <a:lnTo>
                  <a:pt x="6911" y="18955"/>
                </a:lnTo>
                <a:lnTo>
                  <a:pt x="6887" y="19053"/>
                </a:lnTo>
                <a:lnTo>
                  <a:pt x="6838" y="19174"/>
                </a:lnTo>
                <a:lnTo>
                  <a:pt x="6765" y="19272"/>
                </a:lnTo>
                <a:lnTo>
                  <a:pt x="6692" y="19345"/>
                </a:lnTo>
                <a:lnTo>
                  <a:pt x="6570" y="19418"/>
                </a:lnTo>
                <a:lnTo>
                  <a:pt x="6424" y="19442"/>
                </a:lnTo>
                <a:lnTo>
                  <a:pt x="6278" y="19442"/>
                </a:lnTo>
                <a:lnTo>
                  <a:pt x="6132" y="19393"/>
                </a:lnTo>
                <a:lnTo>
                  <a:pt x="6011" y="19345"/>
                </a:lnTo>
                <a:lnTo>
                  <a:pt x="5913" y="19247"/>
                </a:lnTo>
                <a:lnTo>
                  <a:pt x="5816" y="19126"/>
                </a:lnTo>
                <a:lnTo>
                  <a:pt x="5792" y="19004"/>
                </a:lnTo>
                <a:lnTo>
                  <a:pt x="5792" y="18858"/>
                </a:lnTo>
                <a:lnTo>
                  <a:pt x="5816" y="18688"/>
                </a:lnTo>
                <a:lnTo>
                  <a:pt x="5865" y="18566"/>
                </a:lnTo>
                <a:lnTo>
                  <a:pt x="5938" y="18420"/>
                </a:lnTo>
                <a:lnTo>
                  <a:pt x="6011" y="18323"/>
                </a:lnTo>
                <a:lnTo>
                  <a:pt x="6108" y="18250"/>
                </a:lnTo>
                <a:lnTo>
                  <a:pt x="6157" y="18274"/>
                </a:lnTo>
                <a:lnTo>
                  <a:pt x="6230" y="18250"/>
                </a:lnTo>
                <a:lnTo>
                  <a:pt x="6351" y="18225"/>
                </a:lnTo>
                <a:lnTo>
                  <a:pt x="6376" y="18225"/>
                </a:lnTo>
                <a:lnTo>
                  <a:pt x="6424" y="18201"/>
                </a:lnTo>
                <a:lnTo>
                  <a:pt x="6473" y="18177"/>
                </a:lnTo>
                <a:close/>
                <a:moveTo>
                  <a:pt x="6497" y="17690"/>
                </a:moveTo>
                <a:lnTo>
                  <a:pt x="6303" y="17714"/>
                </a:lnTo>
                <a:lnTo>
                  <a:pt x="6205" y="17763"/>
                </a:lnTo>
                <a:lnTo>
                  <a:pt x="6132" y="17812"/>
                </a:lnTo>
                <a:lnTo>
                  <a:pt x="6011" y="17836"/>
                </a:lnTo>
                <a:lnTo>
                  <a:pt x="5913" y="17860"/>
                </a:lnTo>
                <a:lnTo>
                  <a:pt x="5816" y="17933"/>
                </a:lnTo>
                <a:lnTo>
                  <a:pt x="5719" y="17982"/>
                </a:lnTo>
                <a:lnTo>
                  <a:pt x="5621" y="18079"/>
                </a:lnTo>
                <a:lnTo>
                  <a:pt x="5548" y="18177"/>
                </a:lnTo>
                <a:lnTo>
                  <a:pt x="5475" y="18274"/>
                </a:lnTo>
                <a:lnTo>
                  <a:pt x="5427" y="18396"/>
                </a:lnTo>
                <a:lnTo>
                  <a:pt x="5354" y="18639"/>
                </a:lnTo>
                <a:lnTo>
                  <a:pt x="5329" y="18882"/>
                </a:lnTo>
                <a:lnTo>
                  <a:pt x="5329" y="19028"/>
                </a:lnTo>
                <a:lnTo>
                  <a:pt x="5354" y="19150"/>
                </a:lnTo>
                <a:lnTo>
                  <a:pt x="5378" y="19272"/>
                </a:lnTo>
                <a:lnTo>
                  <a:pt x="5427" y="19393"/>
                </a:lnTo>
                <a:lnTo>
                  <a:pt x="5500" y="19491"/>
                </a:lnTo>
                <a:lnTo>
                  <a:pt x="5573" y="19588"/>
                </a:lnTo>
                <a:lnTo>
                  <a:pt x="5670" y="19661"/>
                </a:lnTo>
                <a:lnTo>
                  <a:pt x="5767" y="19734"/>
                </a:lnTo>
                <a:lnTo>
                  <a:pt x="5889" y="19807"/>
                </a:lnTo>
                <a:lnTo>
                  <a:pt x="5986" y="19856"/>
                </a:lnTo>
                <a:lnTo>
                  <a:pt x="6108" y="19880"/>
                </a:lnTo>
                <a:lnTo>
                  <a:pt x="6254" y="19904"/>
                </a:lnTo>
                <a:lnTo>
                  <a:pt x="6376" y="19904"/>
                </a:lnTo>
                <a:lnTo>
                  <a:pt x="6497" y="19880"/>
                </a:lnTo>
                <a:lnTo>
                  <a:pt x="6619" y="19856"/>
                </a:lnTo>
                <a:lnTo>
                  <a:pt x="6765" y="19807"/>
                </a:lnTo>
                <a:lnTo>
                  <a:pt x="6935" y="19710"/>
                </a:lnTo>
                <a:lnTo>
                  <a:pt x="7081" y="19564"/>
                </a:lnTo>
                <a:lnTo>
                  <a:pt x="7203" y="19393"/>
                </a:lnTo>
                <a:lnTo>
                  <a:pt x="7276" y="19199"/>
                </a:lnTo>
                <a:lnTo>
                  <a:pt x="7325" y="19004"/>
                </a:lnTo>
                <a:lnTo>
                  <a:pt x="7349" y="18785"/>
                </a:lnTo>
                <a:lnTo>
                  <a:pt x="7349" y="18566"/>
                </a:lnTo>
                <a:lnTo>
                  <a:pt x="7300" y="18371"/>
                </a:lnTo>
                <a:lnTo>
                  <a:pt x="7252" y="18201"/>
                </a:lnTo>
                <a:lnTo>
                  <a:pt x="7154" y="18031"/>
                </a:lnTo>
                <a:lnTo>
                  <a:pt x="7008" y="17885"/>
                </a:lnTo>
                <a:lnTo>
                  <a:pt x="6862" y="17763"/>
                </a:lnTo>
                <a:lnTo>
                  <a:pt x="6692" y="17714"/>
                </a:lnTo>
                <a:lnTo>
                  <a:pt x="6497" y="17690"/>
                </a:lnTo>
                <a:close/>
                <a:moveTo>
                  <a:pt x="2531" y="463"/>
                </a:moveTo>
                <a:lnTo>
                  <a:pt x="3018" y="487"/>
                </a:lnTo>
                <a:lnTo>
                  <a:pt x="3943" y="536"/>
                </a:lnTo>
                <a:lnTo>
                  <a:pt x="4867" y="560"/>
                </a:lnTo>
                <a:lnTo>
                  <a:pt x="7860" y="585"/>
                </a:lnTo>
                <a:lnTo>
                  <a:pt x="9588" y="560"/>
                </a:lnTo>
                <a:lnTo>
                  <a:pt x="9344" y="755"/>
                </a:lnTo>
                <a:lnTo>
                  <a:pt x="9223" y="852"/>
                </a:lnTo>
                <a:lnTo>
                  <a:pt x="9150" y="974"/>
                </a:lnTo>
                <a:lnTo>
                  <a:pt x="9150" y="998"/>
                </a:lnTo>
                <a:lnTo>
                  <a:pt x="9150" y="1023"/>
                </a:lnTo>
                <a:lnTo>
                  <a:pt x="9174" y="1047"/>
                </a:lnTo>
                <a:lnTo>
                  <a:pt x="9223" y="1047"/>
                </a:lnTo>
                <a:lnTo>
                  <a:pt x="9393" y="998"/>
                </a:lnTo>
                <a:lnTo>
                  <a:pt x="9563" y="901"/>
                </a:lnTo>
                <a:lnTo>
                  <a:pt x="9855" y="682"/>
                </a:lnTo>
                <a:lnTo>
                  <a:pt x="10099" y="560"/>
                </a:lnTo>
                <a:lnTo>
                  <a:pt x="10512" y="585"/>
                </a:lnTo>
                <a:lnTo>
                  <a:pt x="10902" y="609"/>
                </a:lnTo>
                <a:lnTo>
                  <a:pt x="10707" y="682"/>
                </a:lnTo>
                <a:lnTo>
                  <a:pt x="10512" y="804"/>
                </a:lnTo>
                <a:lnTo>
                  <a:pt x="10172" y="998"/>
                </a:lnTo>
                <a:lnTo>
                  <a:pt x="9880" y="1168"/>
                </a:lnTo>
                <a:lnTo>
                  <a:pt x="9588" y="1339"/>
                </a:lnTo>
                <a:lnTo>
                  <a:pt x="9344" y="1558"/>
                </a:lnTo>
                <a:lnTo>
                  <a:pt x="9223" y="1679"/>
                </a:lnTo>
                <a:lnTo>
                  <a:pt x="9101" y="1801"/>
                </a:lnTo>
                <a:lnTo>
                  <a:pt x="9101" y="1825"/>
                </a:lnTo>
                <a:lnTo>
                  <a:pt x="9125" y="1850"/>
                </a:lnTo>
                <a:lnTo>
                  <a:pt x="9125" y="1874"/>
                </a:lnTo>
                <a:lnTo>
                  <a:pt x="9150" y="1874"/>
                </a:lnTo>
                <a:lnTo>
                  <a:pt x="9466" y="1777"/>
                </a:lnTo>
                <a:lnTo>
                  <a:pt x="9782" y="1631"/>
                </a:lnTo>
                <a:lnTo>
                  <a:pt x="10366" y="1314"/>
                </a:lnTo>
                <a:lnTo>
                  <a:pt x="10610" y="1217"/>
                </a:lnTo>
                <a:lnTo>
                  <a:pt x="10877" y="1096"/>
                </a:lnTo>
                <a:lnTo>
                  <a:pt x="11121" y="950"/>
                </a:lnTo>
                <a:lnTo>
                  <a:pt x="11242" y="877"/>
                </a:lnTo>
                <a:lnTo>
                  <a:pt x="11315" y="804"/>
                </a:lnTo>
                <a:lnTo>
                  <a:pt x="11340" y="731"/>
                </a:lnTo>
                <a:lnTo>
                  <a:pt x="11486" y="804"/>
                </a:lnTo>
                <a:lnTo>
                  <a:pt x="11607" y="925"/>
                </a:lnTo>
                <a:lnTo>
                  <a:pt x="11729" y="1047"/>
                </a:lnTo>
                <a:lnTo>
                  <a:pt x="11802" y="1193"/>
                </a:lnTo>
                <a:lnTo>
                  <a:pt x="11486" y="1387"/>
                </a:lnTo>
                <a:lnTo>
                  <a:pt x="11169" y="1558"/>
                </a:lnTo>
                <a:lnTo>
                  <a:pt x="10853" y="1704"/>
                </a:lnTo>
                <a:lnTo>
                  <a:pt x="10488" y="1850"/>
                </a:lnTo>
                <a:lnTo>
                  <a:pt x="10220" y="1971"/>
                </a:lnTo>
                <a:lnTo>
                  <a:pt x="9928" y="2093"/>
                </a:lnTo>
                <a:lnTo>
                  <a:pt x="9807" y="2190"/>
                </a:lnTo>
                <a:lnTo>
                  <a:pt x="9709" y="2288"/>
                </a:lnTo>
                <a:lnTo>
                  <a:pt x="9612" y="2385"/>
                </a:lnTo>
                <a:lnTo>
                  <a:pt x="9515" y="2507"/>
                </a:lnTo>
                <a:lnTo>
                  <a:pt x="9515" y="2580"/>
                </a:lnTo>
                <a:lnTo>
                  <a:pt x="9539" y="2628"/>
                </a:lnTo>
                <a:lnTo>
                  <a:pt x="8931" y="2580"/>
                </a:lnTo>
                <a:lnTo>
                  <a:pt x="7641" y="2580"/>
                </a:lnTo>
                <a:lnTo>
                  <a:pt x="6327" y="2653"/>
                </a:lnTo>
                <a:lnTo>
                  <a:pt x="5135" y="2701"/>
                </a:lnTo>
                <a:lnTo>
                  <a:pt x="3967" y="2726"/>
                </a:lnTo>
                <a:lnTo>
                  <a:pt x="3359" y="2726"/>
                </a:lnTo>
                <a:lnTo>
                  <a:pt x="2775" y="2701"/>
                </a:lnTo>
                <a:lnTo>
                  <a:pt x="2166" y="2653"/>
                </a:lnTo>
                <a:lnTo>
                  <a:pt x="1582" y="2604"/>
                </a:lnTo>
                <a:lnTo>
                  <a:pt x="1509" y="2604"/>
                </a:lnTo>
                <a:lnTo>
                  <a:pt x="1436" y="2628"/>
                </a:lnTo>
                <a:lnTo>
                  <a:pt x="1412" y="2701"/>
                </a:lnTo>
                <a:lnTo>
                  <a:pt x="1388" y="2774"/>
                </a:lnTo>
                <a:lnTo>
                  <a:pt x="1388" y="2847"/>
                </a:lnTo>
                <a:lnTo>
                  <a:pt x="1412" y="2896"/>
                </a:lnTo>
                <a:lnTo>
                  <a:pt x="1461" y="2969"/>
                </a:lnTo>
                <a:lnTo>
                  <a:pt x="1534" y="2993"/>
                </a:lnTo>
                <a:lnTo>
                  <a:pt x="1558" y="3212"/>
                </a:lnTo>
                <a:lnTo>
                  <a:pt x="1558" y="3553"/>
                </a:lnTo>
                <a:lnTo>
                  <a:pt x="1534" y="4453"/>
                </a:lnTo>
                <a:lnTo>
                  <a:pt x="1509" y="5402"/>
                </a:lnTo>
                <a:lnTo>
                  <a:pt x="1485" y="6108"/>
                </a:lnTo>
                <a:lnTo>
                  <a:pt x="1461" y="6668"/>
                </a:lnTo>
                <a:lnTo>
                  <a:pt x="1461" y="7227"/>
                </a:lnTo>
                <a:lnTo>
                  <a:pt x="1485" y="8371"/>
                </a:lnTo>
                <a:lnTo>
                  <a:pt x="1509" y="9490"/>
                </a:lnTo>
                <a:lnTo>
                  <a:pt x="1534" y="10634"/>
                </a:lnTo>
                <a:lnTo>
                  <a:pt x="1485" y="13043"/>
                </a:lnTo>
                <a:lnTo>
                  <a:pt x="1461" y="14235"/>
                </a:lnTo>
                <a:lnTo>
                  <a:pt x="1412" y="15427"/>
                </a:lnTo>
                <a:lnTo>
                  <a:pt x="1363" y="16084"/>
                </a:lnTo>
                <a:lnTo>
                  <a:pt x="1339" y="16255"/>
                </a:lnTo>
                <a:lnTo>
                  <a:pt x="1363" y="16425"/>
                </a:lnTo>
                <a:lnTo>
                  <a:pt x="1388" y="16571"/>
                </a:lnTo>
                <a:lnTo>
                  <a:pt x="1436" y="16693"/>
                </a:lnTo>
                <a:lnTo>
                  <a:pt x="1509" y="16766"/>
                </a:lnTo>
                <a:lnTo>
                  <a:pt x="1461" y="16863"/>
                </a:lnTo>
                <a:lnTo>
                  <a:pt x="1436" y="16960"/>
                </a:lnTo>
                <a:lnTo>
                  <a:pt x="1485" y="17058"/>
                </a:lnTo>
                <a:lnTo>
                  <a:pt x="1534" y="17082"/>
                </a:lnTo>
                <a:lnTo>
                  <a:pt x="1582" y="17106"/>
                </a:lnTo>
                <a:lnTo>
                  <a:pt x="1874" y="17131"/>
                </a:lnTo>
                <a:lnTo>
                  <a:pt x="2191" y="17155"/>
                </a:lnTo>
                <a:lnTo>
                  <a:pt x="2799" y="17179"/>
                </a:lnTo>
                <a:lnTo>
                  <a:pt x="4016" y="17131"/>
                </a:lnTo>
                <a:lnTo>
                  <a:pt x="5329" y="17155"/>
                </a:lnTo>
                <a:lnTo>
                  <a:pt x="6619" y="17204"/>
                </a:lnTo>
                <a:lnTo>
                  <a:pt x="7252" y="17228"/>
                </a:lnTo>
                <a:lnTo>
                  <a:pt x="7884" y="17228"/>
                </a:lnTo>
                <a:lnTo>
                  <a:pt x="9150" y="17179"/>
                </a:lnTo>
                <a:lnTo>
                  <a:pt x="9661" y="17179"/>
                </a:lnTo>
                <a:lnTo>
                  <a:pt x="10172" y="17204"/>
                </a:lnTo>
                <a:lnTo>
                  <a:pt x="10683" y="17204"/>
                </a:lnTo>
                <a:lnTo>
                  <a:pt x="10926" y="17179"/>
                </a:lnTo>
                <a:lnTo>
                  <a:pt x="11194" y="17155"/>
                </a:lnTo>
                <a:lnTo>
                  <a:pt x="11242" y="17131"/>
                </a:lnTo>
                <a:lnTo>
                  <a:pt x="11291" y="17082"/>
                </a:lnTo>
                <a:lnTo>
                  <a:pt x="11340" y="17033"/>
                </a:lnTo>
                <a:lnTo>
                  <a:pt x="11364" y="16985"/>
                </a:lnTo>
                <a:lnTo>
                  <a:pt x="11364" y="16887"/>
                </a:lnTo>
                <a:lnTo>
                  <a:pt x="11315" y="16766"/>
                </a:lnTo>
                <a:lnTo>
                  <a:pt x="11632" y="16620"/>
                </a:lnTo>
                <a:lnTo>
                  <a:pt x="11997" y="16449"/>
                </a:lnTo>
                <a:lnTo>
                  <a:pt x="11997" y="16960"/>
                </a:lnTo>
                <a:lnTo>
                  <a:pt x="11997" y="17058"/>
                </a:lnTo>
                <a:lnTo>
                  <a:pt x="11826" y="17106"/>
                </a:lnTo>
                <a:lnTo>
                  <a:pt x="11656" y="17155"/>
                </a:lnTo>
                <a:lnTo>
                  <a:pt x="11315" y="17301"/>
                </a:lnTo>
                <a:lnTo>
                  <a:pt x="11121" y="17398"/>
                </a:lnTo>
                <a:lnTo>
                  <a:pt x="10926" y="17495"/>
                </a:lnTo>
                <a:lnTo>
                  <a:pt x="10731" y="17617"/>
                </a:lnTo>
                <a:lnTo>
                  <a:pt x="10585" y="17763"/>
                </a:lnTo>
                <a:lnTo>
                  <a:pt x="10585" y="17787"/>
                </a:lnTo>
                <a:lnTo>
                  <a:pt x="10610" y="17812"/>
                </a:lnTo>
                <a:lnTo>
                  <a:pt x="10683" y="17836"/>
                </a:lnTo>
                <a:lnTo>
                  <a:pt x="10780" y="17836"/>
                </a:lnTo>
                <a:lnTo>
                  <a:pt x="10950" y="17787"/>
                </a:lnTo>
                <a:lnTo>
                  <a:pt x="11267" y="17666"/>
                </a:lnTo>
                <a:lnTo>
                  <a:pt x="11632" y="17520"/>
                </a:lnTo>
                <a:lnTo>
                  <a:pt x="11997" y="17422"/>
                </a:lnTo>
                <a:lnTo>
                  <a:pt x="11997" y="17739"/>
                </a:lnTo>
                <a:lnTo>
                  <a:pt x="11875" y="17763"/>
                </a:lnTo>
                <a:lnTo>
                  <a:pt x="11778" y="17836"/>
                </a:lnTo>
                <a:lnTo>
                  <a:pt x="11559" y="17958"/>
                </a:lnTo>
                <a:lnTo>
                  <a:pt x="11340" y="18055"/>
                </a:lnTo>
                <a:lnTo>
                  <a:pt x="11145" y="18201"/>
                </a:lnTo>
                <a:lnTo>
                  <a:pt x="10926" y="18323"/>
                </a:lnTo>
                <a:lnTo>
                  <a:pt x="10731" y="18420"/>
                </a:lnTo>
                <a:lnTo>
                  <a:pt x="10707" y="18444"/>
                </a:lnTo>
                <a:lnTo>
                  <a:pt x="10707" y="18493"/>
                </a:lnTo>
                <a:lnTo>
                  <a:pt x="10731" y="18517"/>
                </a:lnTo>
                <a:lnTo>
                  <a:pt x="10975" y="18517"/>
                </a:lnTo>
                <a:lnTo>
                  <a:pt x="11194" y="18493"/>
                </a:lnTo>
                <a:lnTo>
                  <a:pt x="11413" y="18444"/>
                </a:lnTo>
                <a:lnTo>
                  <a:pt x="11632" y="18371"/>
                </a:lnTo>
                <a:lnTo>
                  <a:pt x="11802" y="18298"/>
                </a:lnTo>
                <a:lnTo>
                  <a:pt x="11997" y="18225"/>
                </a:lnTo>
                <a:lnTo>
                  <a:pt x="11997" y="18590"/>
                </a:lnTo>
                <a:lnTo>
                  <a:pt x="11778" y="18663"/>
                </a:lnTo>
                <a:lnTo>
                  <a:pt x="11534" y="18736"/>
                </a:lnTo>
                <a:lnTo>
                  <a:pt x="10999" y="18907"/>
                </a:lnTo>
                <a:lnTo>
                  <a:pt x="10731" y="19004"/>
                </a:lnTo>
                <a:lnTo>
                  <a:pt x="10488" y="19150"/>
                </a:lnTo>
                <a:lnTo>
                  <a:pt x="10464" y="19174"/>
                </a:lnTo>
                <a:lnTo>
                  <a:pt x="10464" y="19199"/>
                </a:lnTo>
                <a:lnTo>
                  <a:pt x="10464" y="19247"/>
                </a:lnTo>
                <a:lnTo>
                  <a:pt x="10488" y="19247"/>
                </a:lnTo>
                <a:lnTo>
                  <a:pt x="10634" y="19272"/>
                </a:lnTo>
                <a:lnTo>
                  <a:pt x="10756" y="19272"/>
                </a:lnTo>
                <a:lnTo>
                  <a:pt x="11023" y="19247"/>
                </a:lnTo>
                <a:lnTo>
                  <a:pt x="11267" y="19199"/>
                </a:lnTo>
                <a:lnTo>
                  <a:pt x="11510" y="19126"/>
                </a:lnTo>
                <a:lnTo>
                  <a:pt x="11753" y="19077"/>
                </a:lnTo>
                <a:lnTo>
                  <a:pt x="12021" y="19028"/>
                </a:lnTo>
                <a:lnTo>
                  <a:pt x="12021" y="19223"/>
                </a:lnTo>
                <a:lnTo>
                  <a:pt x="11364" y="19515"/>
                </a:lnTo>
                <a:lnTo>
                  <a:pt x="11048" y="19685"/>
                </a:lnTo>
                <a:lnTo>
                  <a:pt x="10902" y="19783"/>
                </a:lnTo>
                <a:lnTo>
                  <a:pt x="10780" y="19904"/>
                </a:lnTo>
                <a:lnTo>
                  <a:pt x="10756" y="19929"/>
                </a:lnTo>
                <a:lnTo>
                  <a:pt x="10756" y="19953"/>
                </a:lnTo>
                <a:lnTo>
                  <a:pt x="10780" y="19977"/>
                </a:lnTo>
                <a:lnTo>
                  <a:pt x="10804" y="19977"/>
                </a:lnTo>
                <a:lnTo>
                  <a:pt x="11121" y="19953"/>
                </a:lnTo>
                <a:lnTo>
                  <a:pt x="11413" y="19880"/>
                </a:lnTo>
                <a:lnTo>
                  <a:pt x="11729" y="19758"/>
                </a:lnTo>
                <a:lnTo>
                  <a:pt x="12021" y="19637"/>
                </a:lnTo>
                <a:lnTo>
                  <a:pt x="12021" y="19856"/>
                </a:lnTo>
                <a:lnTo>
                  <a:pt x="11972" y="19977"/>
                </a:lnTo>
                <a:lnTo>
                  <a:pt x="11899" y="20099"/>
                </a:lnTo>
                <a:lnTo>
                  <a:pt x="11753" y="20099"/>
                </a:lnTo>
                <a:lnTo>
                  <a:pt x="11607" y="20123"/>
                </a:lnTo>
                <a:lnTo>
                  <a:pt x="11315" y="20221"/>
                </a:lnTo>
                <a:lnTo>
                  <a:pt x="10926" y="20342"/>
                </a:lnTo>
                <a:lnTo>
                  <a:pt x="10731" y="20415"/>
                </a:lnTo>
                <a:lnTo>
                  <a:pt x="10537" y="20537"/>
                </a:lnTo>
                <a:lnTo>
                  <a:pt x="10512" y="20561"/>
                </a:lnTo>
                <a:lnTo>
                  <a:pt x="9928" y="20537"/>
                </a:lnTo>
                <a:lnTo>
                  <a:pt x="9344" y="20513"/>
                </a:lnTo>
                <a:lnTo>
                  <a:pt x="8541" y="20513"/>
                </a:lnTo>
                <a:lnTo>
                  <a:pt x="7738" y="20537"/>
                </a:lnTo>
                <a:lnTo>
                  <a:pt x="6084" y="20561"/>
                </a:lnTo>
                <a:lnTo>
                  <a:pt x="4429" y="20561"/>
                </a:lnTo>
                <a:lnTo>
                  <a:pt x="2848" y="20513"/>
                </a:lnTo>
                <a:lnTo>
                  <a:pt x="1753" y="20513"/>
                </a:lnTo>
                <a:lnTo>
                  <a:pt x="1631" y="20464"/>
                </a:lnTo>
                <a:lnTo>
                  <a:pt x="1339" y="20342"/>
                </a:lnTo>
                <a:lnTo>
                  <a:pt x="1193" y="20269"/>
                </a:lnTo>
                <a:lnTo>
                  <a:pt x="1023" y="20172"/>
                </a:lnTo>
                <a:lnTo>
                  <a:pt x="901" y="20050"/>
                </a:lnTo>
                <a:lnTo>
                  <a:pt x="779" y="19929"/>
                </a:lnTo>
                <a:lnTo>
                  <a:pt x="731" y="19807"/>
                </a:lnTo>
                <a:lnTo>
                  <a:pt x="682" y="19661"/>
                </a:lnTo>
                <a:lnTo>
                  <a:pt x="609" y="19393"/>
                </a:lnTo>
                <a:lnTo>
                  <a:pt x="585" y="19101"/>
                </a:lnTo>
                <a:lnTo>
                  <a:pt x="560" y="18834"/>
                </a:lnTo>
                <a:lnTo>
                  <a:pt x="536" y="17131"/>
                </a:lnTo>
                <a:lnTo>
                  <a:pt x="560" y="15427"/>
                </a:lnTo>
                <a:lnTo>
                  <a:pt x="536" y="13091"/>
                </a:lnTo>
                <a:lnTo>
                  <a:pt x="487" y="9247"/>
                </a:lnTo>
                <a:lnTo>
                  <a:pt x="463" y="5402"/>
                </a:lnTo>
                <a:lnTo>
                  <a:pt x="463" y="3967"/>
                </a:lnTo>
                <a:lnTo>
                  <a:pt x="487" y="3139"/>
                </a:lnTo>
                <a:lnTo>
                  <a:pt x="536" y="2653"/>
                </a:lnTo>
                <a:lnTo>
                  <a:pt x="585" y="2142"/>
                </a:lnTo>
                <a:lnTo>
                  <a:pt x="682" y="1655"/>
                </a:lnTo>
                <a:lnTo>
                  <a:pt x="828" y="1168"/>
                </a:lnTo>
                <a:lnTo>
                  <a:pt x="901" y="1023"/>
                </a:lnTo>
                <a:lnTo>
                  <a:pt x="1023" y="852"/>
                </a:lnTo>
                <a:lnTo>
                  <a:pt x="1217" y="731"/>
                </a:lnTo>
                <a:lnTo>
                  <a:pt x="1461" y="609"/>
                </a:lnTo>
                <a:lnTo>
                  <a:pt x="1753" y="536"/>
                </a:lnTo>
                <a:lnTo>
                  <a:pt x="2118" y="487"/>
                </a:lnTo>
                <a:lnTo>
                  <a:pt x="2531" y="463"/>
                </a:lnTo>
                <a:close/>
                <a:moveTo>
                  <a:pt x="2507" y="1"/>
                </a:moveTo>
                <a:lnTo>
                  <a:pt x="2045" y="25"/>
                </a:lnTo>
                <a:lnTo>
                  <a:pt x="1655" y="98"/>
                </a:lnTo>
                <a:lnTo>
                  <a:pt x="1315" y="171"/>
                </a:lnTo>
                <a:lnTo>
                  <a:pt x="1023" y="317"/>
                </a:lnTo>
                <a:lnTo>
                  <a:pt x="804" y="463"/>
                </a:lnTo>
                <a:lnTo>
                  <a:pt x="609" y="633"/>
                </a:lnTo>
                <a:lnTo>
                  <a:pt x="463" y="828"/>
                </a:lnTo>
                <a:lnTo>
                  <a:pt x="366" y="1023"/>
                </a:lnTo>
                <a:lnTo>
                  <a:pt x="293" y="1241"/>
                </a:lnTo>
                <a:lnTo>
                  <a:pt x="220" y="1436"/>
                </a:lnTo>
                <a:lnTo>
                  <a:pt x="195" y="1655"/>
                </a:lnTo>
                <a:lnTo>
                  <a:pt x="147" y="2020"/>
                </a:lnTo>
                <a:lnTo>
                  <a:pt x="122" y="2312"/>
                </a:lnTo>
                <a:lnTo>
                  <a:pt x="74" y="2823"/>
                </a:lnTo>
                <a:lnTo>
                  <a:pt x="25" y="3334"/>
                </a:lnTo>
                <a:lnTo>
                  <a:pt x="1" y="4356"/>
                </a:lnTo>
                <a:lnTo>
                  <a:pt x="25" y="5354"/>
                </a:lnTo>
                <a:lnTo>
                  <a:pt x="49" y="6376"/>
                </a:lnTo>
                <a:lnTo>
                  <a:pt x="49" y="7544"/>
                </a:lnTo>
                <a:lnTo>
                  <a:pt x="49" y="8736"/>
                </a:lnTo>
                <a:lnTo>
                  <a:pt x="1" y="11072"/>
                </a:lnTo>
                <a:lnTo>
                  <a:pt x="25" y="12264"/>
                </a:lnTo>
                <a:lnTo>
                  <a:pt x="49" y="13432"/>
                </a:lnTo>
                <a:lnTo>
                  <a:pt x="98" y="14624"/>
                </a:lnTo>
                <a:lnTo>
                  <a:pt x="98" y="15817"/>
                </a:lnTo>
                <a:lnTo>
                  <a:pt x="98" y="16693"/>
                </a:lnTo>
                <a:lnTo>
                  <a:pt x="98" y="17568"/>
                </a:lnTo>
                <a:lnTo>
                  <a:pt x="122" y="18444"/>
                </a:lnTo>
                <a:lnTo>
                  <a:pt x="171" y="19345"/>
                </a:lnTo>
                <a:lnTo>
                  <a:pt x="195" y="19612"/>
                </a:lnTo>
                <a:lnTo>
                  <a:pt x="244" y="19880"/>
                </a:lnTo>
                <a:lnTo>
                  <a:pt x="341" y="20123"/>
                </a:lnTo>
                <a:lnTo>
                  <a:pt x="463" y="20367"/>
                </a:lnTo>
                <a:lnTo>
                  <a:pt x="633" y="20561"/>
                </a:lnTo>
                <a:lnTo>
                  <a:pt x="804" y="20732"/>
                </a:lnTo>
                <a:lnTo>
                  <a:pt x="925" y="20805"/>
                </a:lnTo>
                <a:lnTo>
                  <a:pt x="1047" y="20853"/>
                </a:lnTo>
                <a:lnTo>
                  <a:pt x="1169" y="20902"/>
                </a:lnTo>
                <a:lnTo>
                  <a:pt x="1315" y="20926"/>
                </a:lnTo>
                <a:lnTo>
                  <a:pt x="2994" y="20951"/>
                </a:lnTo>
                <a:lnTo>
                  <a:pt x="4186" y="20975"/>
                </a:lnTo>
                <a:lnTo>
                  <a:pt x="4964" y="20999"/>
                </a:lnTo>
                <a:lnTo>
                  <a:pt x="5938" y="21024"/>
                </a:lnTo>
                <a:lnTo>
                  <a:pt x="6911" y="21024"/>
                </a:lnTo>
                <a:lnTo>
                  <a:pt x="8833" y="20999"/>
                </a:lnTo>
                <a:lnTo>
                  <a:pt x="9198" y="20999"/>
                </a:lnTo>
                <a:lnTo>
                  <a:pt x="9588" y="21024"/>
                </a:lnTo>
                <a:lnTo>
                  <a:pt x="10366" y="21072"/>
                </a:lnTo>
                <a:lnTo>
                  <a:pt x="10756" y="21072"/>
                </a:lnTo>
                <a:lnTo>
                  <a:pt x="11145" y="21048"/>
                </a:lnTo>
                <a:lnTo>
                  <a:pt x="11315" y="20999"/>
                </a:lnTo>
                <a:lnTo>
                  <a:pt x="11510" y="20951"/>
                </a:lnTo>
                <a:lnTo>
                  <a:pt x="11680" y="20902"/>
                </a:lnTo>
                <a:lnTo>
                  <a:pt x="11851" y="20805"/>
                </a:lnTo>
                <a:lnTo>
                  <a:pt x="12021" y="20683"/>
                </a:lnTo>
                <a:lnTo>
                  <a:pt x="12167" y="20513"/>
                </a:lnTo>
                <a:lnTo>
                  <a:pt x="12264" y="20318"/>
                </a:lnTo>
                <a:lnTo>
                  <a:pt x="12362" y="20075"/>
                </a:lnTo>
                <a:lnTo>
                  <a:pt x="12435" y="19807"/>
                </a:lnTo>
                <a:lnTo>
                  <a:pt x="12483" y="19515"/>
                </a:lnTo>
                <a:lnTo>
                  <a:pt x="12532" y="19223"/>
                </a:lnTo>
                <a:lnTo>
                  <a:pt x="12556" y="18907"/>
                </a:lnTo>
                <a:lnTo>
                  <a:pt x="12580" y="18298"/>
                </a:lnTo>
                <a:lnTo>
                  <a:pt x="12580" y="17739"/>
                </a:lnTo>
                <a:lnTo>
                  <a:pt x="12556" y="16960"/>
                </a:lnTo>
                <a:lnTo>
                  <a:pt x="12532" y="15573"/>
                </a:lnTo>
                <a:lnTo>
                  <a:pt x="12508" y="14186"/>
                </a:lnTo>
                <a:lnTo>
                  <a:pt x="12483" y="13286"/>
                </a:lnTo>
                <a:lnTo>
                  <a:pt x="12459" y="12118"/>
                </a:lnTo>
                <a:lnTo>
                  <a:pt x="12459" y="9441"/>
                </a:lnTo>
                <a:lnTo>
                  <a:pt x="12459" y="6960"/>
                </a:lnTo>
                <a:lnTo>
                  <a:pt x="12435" y="5500"/>
                </a:lnTo>
                <a:lnTo>
                  <a:pt x="12435" y="4794"/>
                </a:lnTo>
                <a:lnTo>
                  <a:pt x="12483" y="4113"/>
                </a:lnTo>
                <a:lnTo>
                  <a:pt x="12532" y="3431"/>
                </a:lnTo>
                <a:lnTo>
                  <a:pt x="12556" y="2726"/>
                </a:lnTo>
                <a:lnTo>
                  <a:pt x="12556" y="2336"/>
                </a:lnTo>
                <a:lnTo>
                  <a:pt x="12532" y="1898"/>
                </a:lnTo>
                <a:lnTo>
                  <a:pt x="12435" y="1509"/>
                </a:lnTo>
                <a:lnTo>
                  <a:pt x="12386" y="1314"/>
                </a:lnTo>
                <a:lnTo>
                  <a:pt x="12313" y="1120"/>
                </a:lnTo>
                <a:lnTo>
                  <a:pt x="12240" y="950"/>
                </a:lnTo>
                <a:lnTo>
                  <a:pt x="12143" y="779"/>
                </a:lnTo>
                <a:lnTo>
                  <a:pt x="12021" y="633"/>
                </a:lnTo>
                <a:lnTo>
                  <a:pt x="11899" y="512"/>
                </a:lnTo>
                <a:lnTo>
                  <a:pt x="11729" y="414"/>
                </a:lnTo>
                <a:lnTo>
                  <a:pt x="11559" y="317"/>
                </a:lnTo>
                <a:lnTo>
                  <a:pt x="11364" y="268"/>
                </a:lnTo>
                <a:lnTo>
                  <a:pt x="11145" y="220"/>
                </a:lnTo>
                <a:lnTo>
                  <a:pt x="11096" y="171"/>
                </a:lnTo>
                <a:lnTo>
                  <a:pt x="10999" y="147"/>
                </a:lnTo>
                <a:lnTo>
                  <a:pt x="10634" y="122"/>
                </a:lnTo>
                <a:lnTo>
                  <a:pt x="10269" y="98"/>
                </a:lnTo>
                <a:lnTo>
                  <a:pt x="9515" y="98"/>
                </a:lnTo>
                <a:lnTo>
                  <a:pt x="8030" y="122"/>
                </a:lnTo>
                <a:lnTo>
                  <a:pt x="4867" y="98"/>
                </a:lnTo>
                <a:lnTo>
                  <a:pt x="3943" y="74"/>
                </a:lnTo>
                <a:lnTo>
                  <a:pt x="3018" y="25"/>
                </a:lnTo>
                <a:lnTo>
                  <a:pt x="2507"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24" name="Shape 224"/>
        <p:cNvGrpSpPr/>
        <p:nvPr/>
      </p:nvGrpSpPr>
      <p:grpSpPr>
        <a:xfrm>
          <a:off x="0" y="0"/>
          <a:ext cx="0" cy="0"/>
          <a:chOff x="0" y="0"/>
          <a:chExt cx="0" cy="0"/>
        </a:xfrm>
      </p:grpSpPr>
      <p:pic>
        <p:nvPicPr>
          <p:cNvPr descr="Image result for post it notes transparent" id="225" name="Google Shape;225;p35"/>
          <p:cNvPicPr preferRelativeResize="0"/>
          <p:nvPr/>
        </p:nvPicPr>
        <p:blipFill rotWithShape="1">
          <a:blip r:embed="rId3">
            <a:alphaModFix/>
          </a:blip>
          <a:srcRect b="16871" l="51850" r="4305" t="7336"/>
          <a:stretch/>
        </p:blipFill>
        <p:spPr>
          <a:xfrm rot="-848846">
            <a:off x="1793317" y="1348541"/>
            <a:ext cx="5436457" cy="4117853"/>
          </a:xfrm>
          <a:prstGeom prst="rect">
            <a:avLst/>
          </a:prstGeom>
          <a:noFill/>
          <a:ln>
            <a:noFill/>
          </a:ln>
        </p:spPr>
      </p:pic>
      <p:sp>
        <p:nvSpPr>
          <p:cNvPr id="226" name="Google Shape;226;p35"/>
          <p:cNvSpPr txBox="1"/>
          <p:nvPr/>
        </p:nvSpPr>
        <p:spPr>
          <a:xfrm rot="-869607">
            <a:off x="2022435" y="1021990"/>
            <a:ext cx="4659379" cy="4659379"/>
          </a:xfrm>
          <a:prstGeom prst="rect">
            <a:avLst/>
          </a:prstGeom>
          <a:noFill/>
          <a:ln>
            <a:noFill/>
          </a:ln>
        </p:spPr>
        <p:txBody>
          <a:bodyPr anchorCtr="0" anchor="ctr" bIns="91425" lIns="91425" spcFirstLastPara="1" rIns="91425" wrap="square" tIns="91425">
            <a:noAutofit/>
          </a:bodyPr>
          <a:lstStyle/>
          <a:p>
            <a:pPr indent="-228600" lvl="0" marL="457200" rtl="0" algn="ctr">
              <a:lnSpc>
                <a:spcPct val="115000"/>
              </a:lnSpc>
              <a:spcBef>
                <a:spcPts val="0"/>
              </a:spcBef>
              <a:spcAft>
                <a:spcPts val="0"/>
              </a:spcAft>
              <a:buSzPts val="8600"/>
              <a:buNone/>
            </a:pPr>
            <a:r>
              <a:rPr b="1" lang="en-GB" sz="8600">
                <a:solidFill>
                  <a:srgbClr val="434343"/>
                </a:solidFill>
                <a:latin typeface="Just Me Again Down Here"/>
                <a:ea typeface="Just Me Again Down Here"/>
                <a:cs typeface="Just Me Again Down Here"/>
                <a:sym typeface="Just Me Again Down Here"/>
              </a:rPr>
              <a:t>STUDENTS</a:t>
            </a:r>
            <a:endParaRPr b="1" sz="8600">
              <a:solidFill>
                <a:srgbClr val="434343"/>
              </a:solidFill>
              <a:latin typeface="Just Me Again Down Here"/>
              <a:ea typeface="Just Me Again Down Here"/>
              <a:cs typeface="Just Me Again Down Here"/>
              <a:sym typeface="Just Me Again Down Here"/>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3D85C6"/>
        </a:solidFill>
      </p:bgPr>
    </p:bg>
    <p:spTree>
      <p:nvGrpSpPr>
        <p:cNvPr id="230" name="Shape 230"/>
        <p:cNvGrpSpPr/>
        <p:nvPr/>
      </p:nvGrpSpPr>
      <p:grpSpPr>
        <a:xfrm>
          <a:off x="0" y="0"/>
          <a:ext cx="0" cy="0"/>
          <a:chOff x="0" y="0"/>
          <a:chExt cx="0" cy="0"/>
        </a:xfrm>
      </p:grpSpPr>
      <p:sp>
        <p:nvSpPr>
          <p:cNvPr id="231" name="Google Shape;231;p36"/>
          <p:cNvSpPr/>
          <p:nvPr/>
        </p:nvSpPr>
        <p:spPr>
          <a:xfrm>
            <a:off x="356525" y="991550"/>
            <a:ext cx="2067600" cy="810900"/>
          </a:xfrm>
          <a:prstGeom prst="homePlate">
            <a:avLst>
              <a:gd fmla="val 50000" name="adj"/>
            </a:avLst>
          </a:prstGeom>
          <a:noFill/>
          <a:ln cap="flat" cmpd="sng" w="762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2000">
                <a:solidFill>
                  <a:srgbClr val="FFFFFF"/>
                </a:solidFill>
              </a:rPr>
              <a:t>STEP #1</a:t>
            </a:r>
            <a:endParaRPr b="1" sz="2000">
              <a:solidFill>
                <a:srgbClr val="FFFFFF"/>
              </a:solidFill>
            </a:endParaRPr>
          </a:p>
        </p:txBody>
      </p:sp>
      <p:sp>
        <p:nvSpPr>
          <p:cNvPr id="232" name="Google Shape;232;p36"/>
          <p:cNvSpPr/>
          <p:nvPr/>
        </p:nvSpPr>
        <p:spPr>
          <a:xfrm>
            <a:off x="356525" y="2007550"/>
            <a:ext cx="2067600" cy="810900"/>
          </a:xfrm>
          <a:prstGeom prst="homePlate">
            <a:avLst>
              <a:gd fmla="val 50000" name="adj"/>
            </a:avLst>
          </a:prstGeom>
          <a:noFill/>
          <a:ln cap="flat" cmpd="sng" w="762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2000">
                <a:solidFill>
                  <a:srgbClr val="FFFFFF"/>
                </a:solidFill>
              </a:rPr>
              <a:t>STEP #2</a:t>
            </a:r>
            <a:endParaRPr b="1" sz="2000">
              <a:solidFill>
                <a:srgbClr val="FFFFFF"/>
              </a:solidFill>
            </a:endParaRPr>
          </a:p>
        </p:txBody>
      </p:sp>
      <p:sp>
        <p:nvSpPr>
          <p:cNvPr id="233" name="Google Shape;233;p36"/>
          <p:cNvSpPr/>
          <p:nvPr/>
        </p:nvSpPr>
        <p:spPr>
          <a:xfrm>
            <a:off x="356525" y="3023550"/>
            <a:ext cx="2067600" cy="810900"/>
          </a:xfrm>
          <a:prstGeom prst="homePlate">
            <a:avLst>
              <a:gd fmla="val 50000" name="adj"/>
            </a:avLst>
          </a:prstGeom>
          <a:noFill/>
          <a:ln cap="flat" cmpd="sng" w="762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2000">
                <a:solidFill>
                  <a:srgbClr val="FFFFFF"/>
                </a:solidFill>
              </a:rPr>
              <a:t>STEP #3</a:t>
            </a:r>
            <a:endParaRPr b="1" sz="2000">
              <a:solidFill>
                <a:srgbClr val="FFFFFF"/>
              </a:solidFill>
            </a:endParaRPr>
          </a:p>
        </p:txBody>
      </p:sp>
      <p:sp>
        <p:nvSpPr>
          <p:cNvPr id="234" name="Google Shape;234;p36"/>
          <p:cNvSpPr/>
          <p:nvPr/>
        </p:nvSpPr>
        <p:spPr>
          <a:xfrm>
            <a:off x="356525" y="4039550"/>
            <a:ext cx="2067600" cy="810900"/>
          </a:xfrm>
          <a:prstGeom prst="homePlate">
            <a:avLst>
              <a:gd fmla="val 50000" name="adj"/>
            </a:avLst>
          </a:prstGeom>
          <a:noFill/>
          <a:ln cap="flat" cmpd="sng" w="762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2000">
                <a:solidFill>
                  <a:srgbClr val="FFFFFF"/>
                </a:solidFill>
              </a:rPr>
              <a:t>STEP #4</a:t>
            </a:r>
            <a:endParaRPr b="1" sz="2000">
              <a:solidFill>
                <a:srgbClr val="FFFFFF"/>
              </a:solidFill>
            </a:endParaRPr>
          </a:p>
        </p:txBody>
      </p:sp>
      <p:sp>
        <p:nvSpPr>
          <p:cNvPr id="235" name="Google Shape;235;p36"/>
          <p:cNvSpPr/>
          <p:nvPr/>
        </p:nvSpPr>
        <p:spPr>
          <a:xfrm>
            <a:off x="356525" y="5055550"/>
            <a:ext cx="2067600" cy="810900"/>
          </a:xfrm>
          <a:prstGeom prst="homePlate">
            <a:avLst>
              <a:gd fmla="val 50000" name="adj"/>
            </a:avLst>
          </a:prstGeom>
          <a:noFill/>
          <a:ln cap="flat" cmpd="sng" w="762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2000">
                <a:solidFill>
                  <a:srgbClr val="FFFFFF"/>
                </a:solidFill>
              </a:rPr>
              <a:t>STEP #5</a:t>
            </a:r>
            <a:endParaRPr b="1" sz="2000">
              <a:solidFill>
                <a:srgbClr val="FFFFFF"/>
              </a:solidFill>
            </a:endParaRPr>
          </a:p>
        </p:txBody>
      </p:sp>
      <p:sp>
        <p:nvSpPr>
          <p:cNvPr id="236" name="Google Shape;236;p36"/>
          <p:cNvSpPr txBox="1"/>
          <p:nvPr>
            <p:ph type="title"/>
          </p:nvPr>
        </p:nvSpPr>
        <p:spPr>
          <a:xfrm>
            <a:off x="2573875" y="995150"/>
            <a:ext cx="6213600" cy="803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b="1" lang="en-GB" sz="2000"/>
              <a:t>Prepare to revise</a:t>
            </a:r>
            <a:endParaRPr b="1" sz="2000"/>
          </a:p>
        </p:txBody>
      </p:sp>
      <p:sp>
        <p:nvSpPr>
          <p:cNvPr id="237" name="Google Shape;237;p36"/>
          <p:cNvSpPr txBox="1"/>
          <p:nvPr>
            <p:ph type="title"/>
          </p:nvPr>
        </p:nvSpPr>
        <p:spPr>
          <a:xfrm>
            <a:off x="2573875" y="2011150"/>
            <a:ext cx="6213600" cy="803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b="1" lang="en-GB" sz="2000"/>
              <a:t>Plan and use a revision programme/timetable</a:t>
            </a:r>
            <a:endParaRPr b="1" sz="2000"/>
          </a:p>
        </p:txBody>
      </p:sp>
      <p:sp>
        <p:nvSpPr>
          <p:cNvPr id="238" name="Google Shape;238;p36"/>
          <p:cNvSpPr txBox="1"/>
          <p:nvPr>
            <p:ph type="title"/>
          </p:nvPr>
        </p:nvSpPr>
        <p:spPr>
          <a:xfrm>
            <a:off x="2573875" y="3023550"/>
            <a:ext cx="6213600" cy="803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b="1" lang="en-GB" sz="2000"/>
              <a:t>Develop the right mentality</a:t>
            </a:r>
            <a:endParaRPr b="1" sz="2000"/>
          </a:p>
        </p:txBody>
      </p:sp>
      <p:sp>
        <p:nvSpPr>
          <p:cNvPr id="239" name="Google Shape;239;p36"/>
          <p:cNvSpPr txBox="1"/>
          <p:nvPr>
            <p:ph type="title"/>
          </p:nvPr>
        </p:nvSpPr>
        <p:spPr>
          <a:xfrm>
            <a:off x="2573875" y="4039550"/>
            <a:ext cx="6213600" cy="803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b="1" lang="en-GB" sz="2000"/>
              <a:t>Use all of your time effectively - WORK/REST/PLAY</a:t>
            </a:r>
            <a:endParaRPr b="1" sz="2000"/>
          </a:p>
        </p:txBody>
      </p:sp>
      <p:sp>
        <p:nvSpPr>
          <p:cNvPr id="240" name="Google Shape;240;p36"/>
          <p:cNvSpPr txBox="1"/>
          <p:nvPr>
            <p:ph type="title"/>
          </p:nvPr>
        </p:nvSpPr>
        <p:spPr>
          <a:xfrm>
            <a:off x="2573875" y="5055550"/>
            <a:ext cx="6213600" cy="803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b="1" lang="en-GB" sz="2000"/>
              <a:t>Be successful because you worked for it</a:t>
            </a:r>
            <a:endParaRPr b="1" sz="2000"/>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3D85C6"/>
        </a:solidFill>
      </p:bgPr>
    </p:bg>
    <p:spTree>
      <p:nvGrpSpPr>
        <p:cNvPr id="244" name="Shape 244"/>
        <p:cNvGrpSpPr/>
        <p:nvPr/>
      </p:nvGrpSpPr>
      <p:grpSpPr>
        <a:xfrm>
          <a:off x="0" y="0"/>
          <a:ext cx="0" cy="0"/>
          <a:chOff x="0" y="0"/>
          <a:chExt cx="0" cy="0"/>
        </a:xfrm>
      </p:grpSpPr>
      <p:sp>
        <p:nvSpPr>
          <p:cNvPr id="245" name="Google Shape;245;p37"/>
          <p:cNvSpPr/>
          <p:nvPr/>
        </p:nvSpPr>
        <p:spPr>
          <a:xfrm>
            <a:off x="222800" y="222800"/>
            <a:ext cx="8689500" cy="6376800"/>
          </a:xfrm>
          <a:prstGeom prst="rect">
            <a:avLst/>
          </a:pr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246" name="Google Shape;246;p37"/>
          <p:cNvPicPr preferRelativeResize="0"/>
          <p:nvPr/>
        </p:nvPicPr>
        <p:blipFill>
          <a:blip r:embed="rId3">
            <a:alphaModFix/>
          </a:blip>
          <a:stretch>
            <a:fillRect/>
          </a:stretch>
        </p:blipFill>
        <p:spPr>
          <a:xfrm>
            <a:off x="413248" y="240625"/>
            <a:ext cx="8317499" cy="637675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50" name="Shape 250"/>
        <p:cNvGrpSpPr/>
        <p:nvPr/>
      </p:nvGrpSpPr>
      <p:grpSpPr>
        <a:xfrm>
          <a:off x="0" y="0"/>
          <a:ext cx="0" cy="0"/>
          <a:chOff x="0" y="0"/>
          <a:chExt cx="0" cy="0"/>
        </a:xfrm>
      </p:grpSpPr>
      <p:sp>
        <p:nvSpPr>
          <p:cNvPr id="251" name="Google Shape;251;p38"/>
          <p:cNvSpPr txBox="1"/>
          <p:nvPr/>
        </p:nvSpPr>
        <p:spPr>
          <a:xfrm>
            <a:off x="151500" y="1301200"/>
            <a:ext cx="8826600" cy="5356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200"/>
              <a:t>Choose somewhere that preferably is somewhere quiet and well lit, where you can keep your essentials: </a:t>
            </a:r>
            <a:br>
              <a:rPr lang="en-GB" sz="1200"/>
            </a:br>
            <a:endParaRPr sz="1200"/>
          </a:p>
          <a:p>
            <a:pPr indent="-304800" lvl="0" marL="457200" rtl="0" algn="l">
              <a:lnSpc>
                <a:spcPct val="115000"/>
              </a:lnSpc>
              <a:spcBef>
                <a:spcPts val="0"/>
              </a:spcBef>
              <a:spcAft>
                <a:spcPts val="0"/>
              </a:spcAft>
              <a:buSzPts val="1200"/>
              <a:buChar char="➔"/>
            </a:pPr>
            <a:r>
              <a:rPr lang="en-GB" sz="1200"/>
              <a:t>lined paper</a:t>
            </a:r>
            <a:endParaRPr sz="1200"/>
          </a:p>
          <a:p>
            <a:pPr indent="-304800" lvl="0" marL="457200" rtl="0" algn="l">
              <a:lnSpc>
                <a:spcPct val="115000"/>
              </a:lnSpc>
              <a:spcBef>
                <a:spcPts val="0"/>
              </a:spcBef>
              <a:spcAft>
                <a:spcPts val="0"/>
              </a:spcAft>
              <a:buSzPts val="1200"/>
              <a:buChar char="➔"/>
            </a:pPr>
            <a:r>
              <a:rPr lang="en-GB" sz="1200"/>
              <a:t>plain paper</a:t>
            </a:r>
            <a:endParaRPr sz="1200"/>
          </a:p>
          <a:p>
            <a:pPr indent="-304800" lvl="0" marL="457200" rtl="0" algn="l">
              <a:lnSpc>
                <a:spcPct val="115000"/>
              </a:lnSpc>
              <a:spcBef>
                <a:spcPts val="0"/>
              </a:spcBef>
              <a:spcAft>
                <a:spcPts val="0"/>
              </a:spcAft>
              <a:buSzPts val="1200"/>
              <a:buChar char="➔"/>
            </a:pPr>
            <a:r>
              <a:rPr lang="en-GB" sz="1200"/>
              <a:t>index cards for </a:t>
            </a:r>
            <a:r>
              <a:rPr lang="en-GB" sz="1200"/>
              <a:t>note taking</a:t>
            </a:r>
            <a:endParaRPr sz="1200"/>
          </a:p>
          <a:p>
            <a:pPr indent="-304800" lvl="0" marL="457200" rtl="0" algn="l">
              <a:lnSpc>
                <a:spcPct val="115000"/>
              </a:lnSpc>
              <a:spcBef>
                <a:spcPts val="0"/>
              </a:spcBef>
              <a:spcAft>
                <a:spcPts val="0"/>
              </a:spcAft>
              <a:buSzPts val="1200"/>
              <a:buChar char="➔"/>
            </a:pPr>
            <a:r>
              <a:rPr lang="en-GB" sz="1200"/>
              <a:t>plenty of Post-it notes</a:t>
            </a:r>
            <a:endParaRPr sz="1200"/>
          </a:p>
          <a:p>
            <a:pPr indent="-304800" lvl="0" marL="457200" rtl="0" algn="l">
              <a:lnSpc>
                <a:spcPct val="115000"/>
              </a:lnSpc>
              <a:spcBef>
                <a:spcPts val="0"/>
              </a:spcBef>
              <a:spcAft>
                <a:spcPts val="0"/>
              </a:spcAft>
              <a:buSzPts val="1200"/>
              <a:buChar char="➔"/>
            </a:pPr>
            <a:r>
              <a:rPr lang="en-GB" sz="1200"/>
              <a:t>pens (multi-coloured)</a:t>
            </a:r>
            <a:endParaRPr sz="1200"/>
          </a:p>
          <a:p>
            <a:pPr indent="-304800" lvl="0" marL="457200" rtl="0" algn="l">
              <a:lnSpc>
                <a:spcPct val="115000"/>
              </a:lnSpc>
              <a:spcBef>
                <a:spcPts val="0"/>
              </a:spcBef>
              <a:spcAft>
                <a:spcPts val="0"/>
              </a:spcAft>
              <a:buSzPts val="1200"/>
              <a:buChar char="➔"/>
            </a:pPr>
            <a:r>
              <a:rPr lang="en-GB" sz="1200"/>
              <a:t>pencil</a:t>
            </a:r>
            <a:endParaRPr sz="1200"/>
          </a:p>
          <a:p>
            <a:pPr indent="-304800" lvl="0" marL="457200" rtl="0" algn="l">
              <a:lnSpc>
                <a:spcPct val="115000"/>
              </a:lnSpc>
              <a:spcBef>
                <a:spcPts val="0"/>
              </a:spcBef>
              <a:spcAft>
                <a:spcPts val="0"/>
              </a:spcAft>
              <a:buSzPts val="1200"/>
              <a:buChar char="➔"/>
            </a:pPr>
            <a:r>
              <a:rPr lang="en-GB" sz="1200"/>
              <a:t>ruler</a:t>
            </a:r>
            <a:endParaRPr sz="1200"/>
          </a:p>
          <a:p>
            <a:pPr indent="-304800" lvl="0" marL="457200" rtl="0" algn="l">
              <a:lnSpc>
                <a:spcPct val="115000"/>
              </a:lnSpc>
              <a:spcBef>
                <a:spcPts val="0"/>
              </a:spcBef>
              <a:spcAft>
                <a:spcPts val="0"/>
              </a:spcAft>
              <a:buSzPts val="1200"/>
              <a:buChar char="➔"/>
            </a:pPr>
            <a:r>
              <a:rPr lang="en-GB" sz="1200"/>
              <a:t>eraser</a:t>
            </a:r>
            <a:endParaRPr sz="1200"/>
          </a:p>
          <a:p>
            <a:pPr indent="-304800" lvl="0" marL="457200" rtl="0" algn="l">
              <a:lnSpc>
                <a:spcPct val="115000"/>
              </a:lnSpc>
              <a:spcBef>
                <a:spcPts val="0"/>
              </a:spcBef>
              <a:spcAft>
                <a:spcPts val="0"/>
              </a:spcAft>
              <a:buSzPts val="1200"/>
              <a:buChar char="➔"/>
            </a:pPr>
            <a:r>
              <a:rPr lang="en-GB" sz="1200"/>
              <a:t>highlighters</a:t>
            </a:r>
            <a:endParaRPr sz="1200"/>
          </a:p>
          <a:p>
            <a:pPr indent="-304800" lvl="0" marL="457200" rtl="0" algn="l">
              <a:lnSpc>
                <a:spcPct val="115000"/>
              </a:lnSpc>
              <a:spcBef>
                <a:spcPts val="0"/>
              </a:spcBef>
              <a:spcAft>
                <a:spcPts val="0"/>
              </a:spcAft>
              <a:buSzPts val="1200"/>
              <a:buChar char="➔"/>
            </a:pPr>
            <a:r>
              <a:rPr lang="en-GB" sz="1200"/>
              <a:t>paper clips</a:t>
            </a:r>
            <a:endParaRPr sz="1200"/>
          </a:p>
          <a:p>
            <a:pPr indent="-304800" lvl="0" marL="457200" rtl="0" algn="l">
              <a:lnSpc>
                <a:spcPct val="115000"/>
              </a:lnSpc>
              <a:spcBef>
                <a:spcPts val="0"/>
              </a:spcBef>
              <a:spcAft>
                <a:spcPts val="0"/>
              </a:spcAft>
              <a:buSzPts val="1200"/>
              <a:buChar char="➔"/>
            </a:pPr>
            <a:r>
              <a:rPr lang="en-GB" sz="1200"/>
              <a:t>folders</a:t>
            </a:r>
            <a:endParaRPr sz="1200"/>
          </a:p>
          <a:p>
            <a:pPr indent="-304800" lvl="0" marL="457200" rtl="0" algn="l">
              <a:lnSpc>
                <a:spcPct val="115000"/>
              </a:lnSpc>
              <a:spcBef>
                <a:spcPts val="0"/>
              </a:spcBef>
              <a:spcAft>
                <a:spcPts val="0"/>
              </a:spcAft>
              <a:buSzPts val="1200"/>
              <a:buChar char="➔"/>
            </a:pPr>
            <a:r>
              <a:rPr lang="en-GB" sz="1200"/>
              <a:t>wallets</a:t>
            </a:r>
            <a:endParaRPr sz="1200"/>
          </a:p>
          <a:p>
            <a:pPr indent="-304800" lvl="0" marL="457200" rtl="0" algn="l">
              <a:lnSpc>
                <a:spcPct val="115000"/>
              </a:lnSpc>
              <a:spcBef>
                <a:spcPts val="0"/>
              </a:spcBef>
              <a:spcAft>
                <a:spcPts val="0"/>
              </a:spcAft>
              <a:buSzPts val="1200"/>
              <a:buChar char="➔"/>
            </a:pPr>
            <a:r>
              <a:rPr lang="en-GB" sz="1200"/>
              <a:t>hole punch</a:t>
            </a:r>
            <a:endParaRPr sz="1200"/>
          </a:p>
          <a:p>
            <a:pPr indent="-304800" lvl="0" marL="457200" rtl="0" algn="l">
              <a:lnSpc>
                <a:spcPct val="115000"/>
              </a:lnSpc>
              <a:spcBef>
                <a:spcPts val="0"/>
              </a:spcBef>
              <a:spcAft>
                <a:spcPts val="0"/>
              </a:spcAft>
              <a:buSzPts val="1200"/>
              <a:buChar char="➔"/>
            </a:pPr>
            <a:r>
              <a:rPr lang="en-GB" sz="1200"/>
              <a:t>calculator</a:t>
            </a:r>
            <a:endParaRPr sz="1200"/>
          </a:p>
          <a:p>
            <a:pPr indent="-304800" lvl="0" marL="457200" rtl="0" algn="l">
              <a:lnSpc>
                <a:spcPct val="115000"/>
              </a:lnSpc>
              <a:spcBef>
                <a:spcPts val="0"/>
              </a:spcBef>
              <a:spcAft>
                <a:spcPts val="0"/>
              </a:spcAft>
              <a:buSzPts val="1200"/>
              <a:buChar char="➔"/>
            </a:pPr>
            <a:r>
              <a:rPr lang="en-GB" sz="1200"/>
              <a:t>computer access</a:t>
            </a:r>
            <a:endParaRPr sz="1200"/>
          </a:p>
          <a:p>
            <a:pPr indent="-304800" lvl="0" marL="457200" rtl="0" algn="l">
              <a:lnSpc>
                <a:spcPct val="115000"/>
              </a:lnSpc>
              <a:spcBef>
                <a:spcPts val="0"/>
              </a:spcBef>
              <a:spcAft>
                <a:spcPts val="0"/>
              </a:spcAft>
              <a:buSzPts val="1200"/>
              <a:buChar char="➔"/>
            </a:pPr>
            <a:r>
              <a:rPr lang="en-GB" sz="1200"/>
              <a:t>desk lamp</a:t>
            </a:r>
            <a:endParaRPr sz="1200"/>
          </a:p>
          <a:p>
            <a:pPr indent="-304800" lvl="0" marL="457200" rtl="0" algn="l">
              <a:lnSpc>
                <a:spcPct val="115000"/>
              </a:lnSpc>
              <a:spcBef>
                <a:spcPts val="0"/>
              </a:spcBef>
              <a:spcAft>
                <a:spcPts val="0"/>
              </a:spcAft>
              <a:buSzPts val="1200"/>
              <a:buChar char="➔"/>
            </a:pPr>
            <a:r>
              <a:rPr lang="en-GB" sz="1200"/>
              <a:t>timer/clock</a:t>
            </a:r>
            <a:endParaRPr sz="1200"/>
          </a:p>
          <a:p>
            <a:pPr indent="-304800" lvl="0" marL="457200" rtl="0" algn="l">
              <a:lnSpc>
                <a:spcPct val="115000"/>
              </a:lnSpc>
              <a:spcBef>
                <a:spcPts val="0"/>
              </a:spcBef>
              <a:spcAft>
                <a:spcPts val="0"/>
              </a:spcAft>
              <a:buSzPts val="1200"/>
              <a:buChar char="➔"/>
            </a:pPr>
            <a:r>
              <a:rPr lang="en-GB" sz="1200"/>
              <a:t>bottle of water</a:t>
            </a:r>
            <a:endParaRPr sz="1200"/>
          </a:p>
          <a:p>
            <a:pPr indent="-304800" lvl="0" marL="457200" rtl="0" algn="l">
              <a:lnSpc>
                <a:spcPct val="115000"/>
              </a:lnSpc>
              <a:spcBef>
                <a:spcPts val="0"/>
              </a:spcBef>
              <a:spcAft>
                <a:spcPts val="0"/>
              </a:spcAft>
              <a:buSzPts val="1200"/>
              <a:buChar char="➔"/>
            </a:pPr>
            <a:r>
              <a:rPr lang="en-GB" sz="1200"/>
              <a:t>subject specific equipment</a:t>
            </a:r>
            <a:endParaRPr sz="1200"/>
          </a:p>
          <a:p>
            <a:pPr indent="0" lvl="0" marL="0" rtl="0" algn="l">
              <a:spcBef>
                <a:spcPts val="0"/>
              </a:spcBef>
              <a:spcAft>
                <a:spcPts val="0"/>
              </a:spcAft>
              <a:buNone/>
            </a:pPr>
            <a:r>
              <a:t/>
            </a:r>
            <a:endParaRPr sz="1200"/>
          </a:p>
          <a:p>
            <a:pPr indent="0" lvl="0" marL="0" rtl="0" algn="ctr">
              <a:spcBef>
                <a:spcPts val="0"/>
              </a:spcBef>
              <a:spcAft>
                <a:spcPts val="0"/>
              </a:spcAft>
              <a:buNone/>
            </a:pPr>
            <a:r>
              <a:rPr lang="en-GB" sz="2100" u="sng"/>
              <a:t>Do this </a:t>
            </a:r>
            <a:r>
              <a:rPr b="1" lang="en-GB" sz="2100" u="sng"/>
              <a:t>NOW</a:t>
            </a:r>
            <a:r>
              <a:rPr lang="en-GB" sz="2100" u="sng"/>
              <a:t> or you will waste time, every time you sit down to revise, looking for the things you need.</a:t>
            </a:r>
            <a:endParaRPr sz="2100" u="sng"/>
          </a:p>
          <a:p>
            <a:pPr indent="0" lvl="0" marL="0" rtl="0" algn="l">
              <a:spcBef>
                <a:spcPts val="0"/>
              </a:spcBef>
              <a:spcAft>
                <a:spcPts val="0"/>
              </a:spcAft>
              <a:buNone/>
            </a:pPr>
            <a:r>
              <a:t/>
            </a:r>
            <a:endParaRPr sz="1200"/>
          </a:p>
        </p:txBody>
      </p:sp>
      <p:pic>
        <p:nvPicPr>
          <p:cNvPr descr="Image result for revision space" id="252" name="Google Shape;252;p38"/>
          <p:cNvPicPr preferRelativeResize="0"/>
          <p:nvPr/>
        </p:nvPicPr>
        <p:blipFill>
          <a:blip r:embed="rId3">
            <a:alphaModFix/>
          </a:blip>
          <a:stretch>
            <a:fillRect/>
          </a:stretch>
        </p:blipFill>
        <p:spPr>
          <a:xfrm>
            <a:off x="3769901" y="1798475"/>
            <a:ext cx="5208199" cy="3903899"/>
          </a:xfrm>
          <a:prstGeom prst="rect">
            <a:avLst/>
          </a:prstGeom>
          <a:noFill/>
          <a:ln>
            <a:noFill/>
          </a:ln>
        </p:spPr>
      </p:pic>
      <p:sp>
        <p:nvSpPr>
          <p:cNvPr id="253" name="Google Shape;253;p38"/>
          <p:cNvSpPr/>
          <p:nvPr/>
        </p:nvSpPr>
        <p:spPr>
          <a:xfrm>
            <a:off x="356525" y="242925"/>
            <a:ext cx="2067600" cy="810900"/>
          </a:xfrm>
          <a:prstGeom prst="homePlate">
            <a:avLst>
              <a:gd fmla="val 50000" name="adj"/>
            </a:avLst>
          </a:prstGeom>
          <a:noFill/>
          <a:ln cap="flat" cmpd="sng" w="762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2000">
                <a:solidFill>
                  <a:srgbClr val="FFFFFF"/>
                </a:solidFill>
              </a:rPr>
              <a:t>STEP #1</a:t>
            </a:r>
            <a:endParaRPr b="1" sz="2000">
              <a:solidFill>
                <a:srgbClr val="FFFFFF"/>
              </a:solidFill>
            </a:endParaRPr>
          </a:p>
        </p:txBody>
      </p:sp>
      <p:sp>
        <p:nvSpPr>
          <p:cNvPr id="254" name="Google Shape;254;p38"/>
          <p:cNvSpPr txBox="1"/>
          <p:nvPr>
            <p:ph type="title"/>
          </p:nvPr>
        </p:nvSpPr>
        <p:spPr>
          <a:xfrm>
            <a:off x="2573875" y="242925"/>
            <a:ext cx="6213600" cy="803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b="1" lang="en-GB" sz="2000"/>
              <a:t>Prepare to revise</a:t>
            </a:r>
            <a:endParaRPr b="1" sz="2000"/>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3D85C6"/>
        </a:solidFill>
      </p:bgPr>
    </p:bg>
    <p:spTree>
      <p:nvGrpSpPr>
        <p:cNvPr id="258" name="Shape 258"/>
        <p:cNvGrpSpPr/>
        <p:nvPr/>
      </p:nvGrpSpPr>
      <p:grpSpPr>
        <a:xfrm>
          <a:off x="0" y="0"/>
          <a:ext cx="0" cy="0"/>
          <a:chOff x="0" y="0"/>
          <a:chExt cx="0" cy="0"/>
        </a:xfrm>
      </p:grpSpPr>
      <p:sp>
        <p:nvSpPr>
          <p:cNvPr id="259" name="Google Shape;259;p39"/>
          <p:cNvSpPr txBox="1"/>
          <p:nvPr/>
        </p:nvSpPr>
        <p:spPr>
          <a:xfrm>
            <a:off x="3083650" y="4242750"/>
            <a:ext cx="2896500" cy="6150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GB" sz="2000">
                <a:solidFill>
                  <a:schemeClr val="lt1"/>
                </a:solidFill>
                <a:latin typeface="Roboto"/>
                <a:ea typeface="Roboto"/>
                <a:cs typeface="Roboto"/>
                <a:sym typeface="Roboto"/>
              </a:rPr>
              <a:t>DISTRACTIONS</a:t>
            </a:r>
            <a:endParaRPr/>
          </a:p>
        </p:txBody>
      </p:sp>
      <p:grpSp>
        <p:nvGrpSpPr>
          <p:cNvPr id="260" name="Google Shape;260;p39"/>
          <p:cNvGrpSpPr/>
          <p:nvPr/>
        </p:nvGrpSpPr>
        <p:grpSpPr>
          <a:xfrm>
            <a:off x="2381250" y="2000250"/>
            <a:ext cx="4381500" cy="2857500"/>
            <a:chOff x="2381250" y="2000250"/>
            <a:chExt cx="4381500" cy="2857500"/>
          </a:xfrm>
        </p:grpSpPr>
        <p:pic>
          <p:nvPicPr>
            <p:cNvPr id="261" name="Google Shape;261;p39"/>
            <p:cNvPicPr preferRelativeResize="0"/>
            <p:nvPr/>
          </p:nvPicPr>
          <p:blipFill>
            <a:blip r:embed="rId3">
              <a:alphaModFix/>
            </a:blip>
            <a:stretch>
              <a:fillRect/>
            </a:stretch>
          </p:blipFill>
          <p:spPr>
            <a:xfrm>
              <a:off x="2381250" y="2000250"/>
              <a:ext cx="4381500" cy="2857500"/>
            </a:xfrm>
            <a:prstGeom prst="rect">
              <a:avLst/>
            </a:prstGeom>
            <a:noFill/>
            <a:ln>
              <a:noFill/>
            </a:ln>
          </p:spPr>
        </p:pic>
        <p:pic>
          <p:nvPicPr>
            <p:cNvPr descr="Related image" id="262" name="Google Shape;262;p39"/>
            <p:cNvPicPr preferRelativeResize="0"/>
            <p:nvPr/>
          </p:nvPicPr>
          <p:blipFill>
            <a:blip r:embed="rId4">
              <a:alphaModFix/>
            </a:blip>
            <a:stretch>
              <a:fillRect/>
            </a:stretch>
          </p:blipFill>
          <p:spPr>
            <a:xfrm>
              <a:off x="4999725" y="3627750"/>
              <a:ext cx="615000" cy="615000"/>
            </a:xfrm>
            <a:prstGeom prst="rect">
              <a:avLst/>
            </a:prstGeom>
            <a:noFill/>
            <a:ln>
              <a:noFill/>
            </a:ln>
          </p:spPr>
        </p:pic>
      </p:grpSp>
      <p:sp>
        <p:nvSpPr>
          <p:cNvPr id="263" name="Google Shape;263;p39"/>
          <p:cNvSpPr/>
          <p:nvPr/>
        </p:nvSpPr>
        <p:spPr>
          <a:xfrm>
            <a:off x="508000" y="508000"/>
            <a:ext cx="3048000" cy="1862700"/>
          </a:xfrm>
          <a:prstGeom prst="snip1Rect">
            <a:avLst>
              <a:gd fmla="val 16667" name="adj"/>
            </a:avLst>
          </a:prstGeom>
          <a:noFill/>
          <a:ln cap="flat" cmpd="sng" w="762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2000">
                <a:solidFill>
                  <a:srgbClr val="FFFFFF"/>
                </a:solidFill>
              </a:rPr>
              <a:t>Create the </a:t>
            </a:r>
            <a:br>
              <a:rPr b="1" lang="en-GB" sz="2000">
                <a:solidFill>
                  <a:srgbClr val="FFFFFF"/>
                </a:solidFill>
              </a:rPr>
            </a:br>
            <a:r>
              <a:rPr b="1" lang="en-GB" sz="2000">
                <a:solidFill>
                  <a:srgbClr val="FFFFFF"/>
                </a:solidFill>
              </a:rPr>
              <a:t>right environment</a:t>
            </a:r>
            <a:br>
              <a:rPr b="1" lang="en-GB" sz="2000">
                <a:solidFill>
                  <a:srgbClr val="FFFFFF"/>
                </a:solidFill>
              </a:rPr>
            </a:br>
            <a:endParaRPr b="1" sz="1200">
              <a:solidFill>
                <a:srgbClr val="FFFFFF"/>
              </a:solidFill>
            </a:endParaRPr>
          </a:p>
          <a:p>
            <a:pPr indent="-304800" lvl="0" marL="457200" rtl="0" algn="l">
              <a:spcBef>
                <a:spcPts val="0"/>
              </a:spcBef>
              <a:spcAft>
                <a:spcPts val="0"/>
              </a:spcAft>
              <a:buClr>
                <a:srgbClr val="FFFFFF"/>
              </a:buClr>
              <a:buSzPts val="1200"/>
              <a:buChar char="●"/>
            </a:pPr>
            <a:r>
              <a:rPr lang="en-GB" sz="1200">
                <a:solidFill>
                  <a:srgbClr val="FFFFFF"/>
                </a:solidFill>
              </a:rPr>
              <a:t>Clutter free</a:t>
            </a:r>
            <a:endParaRPr sz="1200">
              <a:solidFill>
                <a:srgbClr val="FFFFFF"/>
              </a:solidFill>
            </a:endParaRPr>
          </a:p>
          <a:p>
            <a:pPr indent="-304800" lvl="0" marL="457200" rtl="0" algn="l">
              <a:spcBef>
                <a:spcPts val="0"/>
              </a:spcBef>
              <a:spcAft>
                <a:spcPts val="0"/>
              </a:spcAft>
              <a:buClr>
                <a:srgbClr val="FFFFFF"/>
              </a:buClr>
              <a:buSzPts val="1200"/>
              <a:buChar char="●"/>
            </a:pPr>
            <a:r>
              <a:rPr lang="en-GB" sz="1200">
                <a:solidFill>
                  <a:srgbClr val="FFFFFF"/>
                </a:solidFill>
              </a:rPr>
              <a:t>Access to revision materials</a:t>
            </a:r>
            <a:endParaRPr sz="1200">
              <a:solidFill>
                <a:srgbClr val="FFFFFF"/>
              </a:solidFill>
            </a:endParaRPr>
          </a:p>
          <a:p>
            <a:pPr indent="-304800" lvl="0" marL="457200" rtl="0" algn="l">
              <a:spcBef>
                <a:spcPts val="0"/>
              </a:spcBef>
              <a:spcAft>
                <a:spcPts val="0"/>
              </a:spcAft>
              <a:buClr>
                <a:srgbClr val="FFFFFF"/>
              </a:buClr>
              <a:buSzPts val="1200"/>
              <a:buChar char="●"/>
            </a:pPr>
            <a:r>
              <a:rPr lang="en-GB" sz="1200">
                <a:solidFill>
                  <a:srgbClr val="FFFFFF"/>
                </a:solidFill>
              </a:rPr>
              <a:t>Free from distractions</a:t>
            </a:r>
            <a:endParaRPr sz="1200">
              <a:solidFill>
                <a:srgbClr val="FFFFFF"/>
              </a:solidFill>
            </a:endParaRPr>
          </a:p>
        </p:txBody>
      </p:sp>
      <p:sp>
        <p:nvSpPr>
          <p:cNvPr id="264" name="Google Shape;264;p39"/>
          <p:cNvSpPr/>
          <p:nvPr/>
        </p:nvSpPr>
        <p:spPr>
          <a:xfrm>
            <a:off x="5623650" y="508000"/>
            <a:ext cx="3048000" cy="1862700"/>
          </a:xfrm>
          <a:prstGeom prst="snip1Rect">
            <a:avLst>
              <a:gd fmla="val 16667" name="adj"/>
            </a:avLst>
          </a:prstGeom>
          <a:noFill/>
          <a:ln cap="flat" cmpd="sng" w="762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2000">
                <a:solidFill>
                  <a:srgbClr val="FFFFFF"/>
                </a:solidFill>
              </a:rPr>
              <a:t>Set ground rules</a:t>
            </a:r>
            <a:br>
              <a:rPr b="1" lang="en-GB" sz="2000">
                <a:solidFill>
                  <a:srgbClr val="FFFFFF"/>
                </a:solidFill>
              </a:rPr>
            </a:br>
            <a:endParaRPr b="1" sz="1200">
              <a:solidFill>
                <a:srgbClr val="FFFFFF"/>
              </a:solidFill>
            </a:endParaRPr>
          </a:p>
          <a:p>
            <a:pPr indent="-304800" lvl="0" marL="457200" rtl="0" algn="l">
              <a:spcBef>
                <a:spcPts val="0"/>
              </a:spcBef>
              <a:spcAft>
                <a:spcPts val="0"/>
              </a:spcAft>
              <a:buClr>
                <a:srgbClr val="FFFFFF"/>
              </a:buClr>
              <a:buSzPts val="1200"/>
              <a:buChar char="●"/>
            </a:pPr>
            <a:r>
              <a:rPr lang="en-GB" sz="1200">
                <a:solidFill>
                  <a:srgbClr val="FFFFFF"/>
                </a:solidFill>
              </a:rPr>
              <a:t>Mobiles and social media OFF</a:t>
            </a:r>
            <a:endParaRPr sz="1200">
              <a:solidFill>
                <a:srgbClr val="FFFFFF"/>
              </a:solidFill>
            </a:endParaRPr>
          </a:p>
          <a:p>
            <a:pPr indent="-304800" lvl="0" marL="457200" rtl="0" algn="l">
              <a:spcBef>
                <a:spcPts val="0"/>
              </a:spcBef>
              <a:spcAft>
                <a:spcPts val="0"/>
              </a:spcAft>
              <a:buClr>
                <a:srgbClr val="FFFFFF"/>
              </a:buClr>
              <a:buSzPts val="1200"/>
              <a:buChar char="●"/>
            </a:pPr>
            <a:r>
              <a:rPr lang="en-GB" sz="1200">
                <a:solidFill>
                  <a:srgbClr val="FFFFFF"/>
                </a:solidFill>
              </a:rPr>
              <a:t>Non negotiables</a:t>
            </a:r>
            <a:endParaRPr sz="1200">
              <a:solidFill>
                <a:srgbClr val="FFFFFF"/>
              </a:solidFill>
            </a:endParaRPr>
          </a:p>
          <a:p>
            <a:pPr indent="-304800" lvl="0" marL="457200" rtl="0" algn="l">
              <a:spcBef>
                <a:spcPts val="0"/>
              </a:spcBef>
              <a:spcAft>
                <a:spcPts val="0"/>
              </a:spcAft>
              <a:buClr>
                <a:srgbClr val="FFFFFF"/>
              </a:buClr>
              <a:buSzPts val="1200"/>
              <a:buChar char="●"/>
            </a:pPr>
            <a:r>
              <a:rPr lang="en-GB" sz="1200">
                <a:solidFill>
                  <a:srgbClr val="FFFFFF"/>
                </a:solidFill>
              </a:rPr>
              <a:t>Be prepared to be flexible</a:t>
            </a:r>
            <a:endParaRPr sz="1200">
              <a:solidFill>
                <a:srgbClr val="FFFFFF"/>
              </a:solidFill>
            </a:endParaRPr>
          </a:p>
        </p:txBody>
      </p:sp>
      <p:sp>
        <p:nvSpPr>
          <p:cNvPr id="265" name="Google Shape;265;p39"/>
          <p:cNvSpPr/>
          <p:nvPr/>
        </p:nvSpPr>
        <p:spPr>
          <a:xfrm>
            <a:off x="490175" y="4611557"/>
            <a:ext cx="3048000" cy="1862700"/>
          </a:xfrm>
          <a:prstGeom prst="snip1Rect">
            <a:avLst>
              <a:gd fmla="val 16667" name="adj"/>
            </a:avLst>
          </a:prstGeom>
          <a:noFill/>
          <a:ln cap="flat" cmpd="sng" w="762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2000">
                <a:solidFill>
                  <a:srgbClr val="FFFFFF"/>
                </a:solidFill>
              </a:rPr>
              <a:t>Getting and staying motivated</a:t>
            </a:r>
            <a:endParaRPr b="1" sz="2000">
              <a:solidFill>
                <a:srgbClr val="FFFFFF"/>
              </a:solidFill>
            </a:endParaRPr>
          </a:p>
          <a:p>
            <a:pPr indent="0" lvl="0" marL="0" rtl="0" algn="ctr">
              <a:spcBef>
                <a:spcPts val="0"/>
              </a:spcBef>
              <a:spcAft>
                <a:spcPts val="0"/>
              </a:spcAft>
              <a:buNone/>
            </a:pPr>
            <a:r>
              <a:t/>
            </a:r>
            <a:endParaRPr b="1" sz="1200">
              <a:solidFill>
                <a:srgbClr val="FFFFFF"/>
              </a:solidFill>
            </a:endParaRPr>
          </a:p>
          <a:p>
            <a:pPr indent="-304800" lvl="0" marL="457200" rtl="0" algn="l">
              <a:spcBef>
                <a:spcPts val="0"/>
              </a:spcBef>
              <a:spcAft>
                <a:spcPts val="0"/>
              </a:spcAft>
              <a:buClr>
                <a:srgbClr val="FFFFFF"/>
              </a:buClr>
              <a:buSzPts val="1200"/>
              <a:buChar char="●"/>
            </a:pPr>
            <a:r>
              <a:rPr lang="en-GB" sz="1200">
                <a:solidFill>
                  <a:srgbClr val="FFFFFF"/>
                </a:solidFill>
              </a:rPr>
              <a:t>Focus on short term task and long term goals</a:t>
            </a:r>
            <a:endParaRPr sz="1200">
              <a:solidFill>
                <a:srgbClr val="FFFFFF"/>
              </a:solidFill>
            </a:endParaRPr>
          </a:p>
          <a:p>
            <a:pPr indent="-304800" lvl="0" marL="457200" rtl="0" algn="l">
              <a:spcBef>
                <a:spcPts val="0"/>
              </a:spcBef>
              <a:spcAft>
                <a:spcPts val="0"/>
              </a:spcAft>
              <a:buClr>
                <a:srgbClr val="FFFFFF"/>
              </a:buClr>
              <a:buSzPts val="1200"/>
              <a:buChar char="●"/>
            </a:pPr>
            <a:r>
              <a:rPr lang="en-GB" sz="1200">
                <a:solidFill>
                  <a:srgbClr val="FFFFFF"/>
                </a:solidFill>
              </a:rPr>
              <a:t>Set personal targets in your time and knowledge </a:t>
            </a:r>
            <a:endParaRPr b="1" sz="2400">
              <a:solidFill>
                <a:srgbClr val="FFFFFF"/>
              </a:solidFill>
            </a:endParaRPr>
          </a:p>
        </p:txBody>
      </p:sp>
      <p:sp>
        <p:nvSpPr>
          <p:cNvPr id="266" name="Google Shape;266;p39"/>
          <p:cNvSpPr/>
          <p:nvPr/>
        </p:nvSpPr>
        <p:spPr>
          <a:xfrm>
            <a:off x="5623650" y="4611557"/>
            <a:ext cx="3048000" cy="1862700"/>
          </a:xfrm>
          <a:prstGeom prst="snip1Rect">
            <a:avLst>
              <a:gd fmla="val 16667" name="adj"/>
            </a:avLst>
          </a:prstGeom>
          <a:noFill/>
          <a:ln cap="flat" cmpd="sng" w="762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2000">
                <a:solidFill>
                  <a:srgbClr val="FFFFFF"/>
                </a:solidFill>
              </a:rPr>
              <a:t>Complete a learning audit</a:t>
            </a:r>
            <a:endParaRPr b="1" sz="2000">
              <a:solidFill>
                <a:srgbClr val="FFFFFF"/>
              </a:solidFill>
            </a:endParaRPr>
          </a:p>
          <a:p>
            <a:pPr indent="0" lvl="0" marL="0" rtl="0" algn="ctr">
              <a:spcBef>
                <a:spcPts val="0"/>
              </a:spcBef>
              <a:spcAft>
                <a:spcPts val="0"/>
              </a:spcAft>
              <a:buNone/>
            </a:pPr>
            <a:r>
              <a:t/>
            </a:r>
            <a:endParaRPr b="1" sz="1200">
              <a:solidFill>
                <a:srgbClr val="FFFFFF"/>
              </a:solidFill>
            </a:endParaRPr>
          </a:p>
          <a:p>
            <a:pPr indent="-304800" lvl="0" marL="457200" rtl="0" algn="l">
              <a:spcBef>
                <a:spcPts val="0"/>
              </a:spcBef>
              <a:spcAft>
                <a:spcPts val="0"/>
              </a:spcAft>
              <a:buClr>
                <a:srgbClr val="FFFFFF"/>
              </a:buClr>
              <a:buSzPts val="1200"/>
              <a:buChar char="●"/>
            </a:pPr>
            <a:r>
              <a:rPr lang="en-GB" sz="1200">
                <a:solidFill>
                  <a:srgbClr val="FFFFFF"/>
                </a:solidFill>
              </a:rPr>
              <a:t>What are the key subjects?</a:t>
            </a:r>
            <a:endParaRPr sz="1200">
              <a:solidFill>
                <a:srgbClr val="FFFFFF"/>
              </a:solidFill>
            </a:endParaRPr>
          </a:p>
          <a:p>
            <a:pPr indent="-304800" lvl="0" marL="457200" rtl="0" algn="l">
              <a:spcBef>
                <a:spcPts val="0"/>
              </a:spcBef>
              <a:spcAft>
                <a:spcPts val="0"/>
              </a:spcAft>
              <a:buClr>
                <a:srgbClr val="FFFFFF"/>
              </a:buClr>
              <a:buSzPts val="1200"/>
              <a:buChar char="●"/>
            </a:pPr>
            <a:r>
              <a:rPr lang="en-GB" sz="1200">
                <a:solidFill>
                  <a:srgbClr val="FFFFFF"/>
                </a:solidFill>
              </a:rPr>
              <a:t>Strengths and weaknesses</a:t>
            </a:r>
            <a:endParaRPr sz="1200">
              <a:solidFill>
                <a:srgbClr val="FFFFFF"/>
              </a:solidFill>
            </a:endParaRPr>
          </a:p>
          <a:p>
            <a:pPr indent="-304800" lvl="0" marL="457200" rtl="0" algn="l">
              <a:spcBef>
                <a:spcPts val="0"/>
              </a:spcBef>
              <a:spcAft>
                <a:spcPts val="0"/>
              </a:spcAft>
              <a:buClr>
                <a:srgbClr val="FFFFFF"/>
              </a:buClr>
              <a:buSzPts val="1200"/>
              <a:buChar char="●"/>
            </a:pPr>
            <a:r>
              <a:rPr lang="en-GB" sz="1200">
                <a:solidFill>
                  <a:srgbClr val="FFFFFF"/>
                </a:solidFill>
              </a:rPr>
              <a:t>Traffics light topics</a:t>
            </a:r>
            <a:endParaRPr sz="1200">
              <a:solidFill>
                <a:srgbClr val="FFFFFF"/>
              </a:solidFill>
            </a:endParaRPr>
          </a:p>
          <a:p>
            <a:pPr indent="-304800" lvl="0" marL="457200" rtl="0" algn="l">
              <a:spcBef>
                <a:spcPts val="0"/>
              </a:spcBef>
              <a:spcAft>
                <a:spcPts val="0"/>
              </a:spcAft>
              <a:buClr>
                <a:srgbClr val="FFFFFF"/>
              </a:buClr>
              <a:buSzPts val="1200"/>
              <a:buChar char="●"/>
            </a:pPr>
            <a:r>
              <a:rPr lang="en-GB" sz="1200">
                <a:solidFill>
                  <a:srgbClr val="FFFFFF"/>
                </a:solidFill>
              </a:rPr>
              <a:t>Prioritise revision</a:t>
            </a:r>
            <a:endParaRPr sz="1200">
              <a:solidFill>
                <a:srgbClr val="FFFFFF"/>
              </a:solidFill>
            </a:endParaRPr>
          </a:p>
          <a:p>
            <a:pPr indent="0" lvl="0" marL="0" rtl="0" algn="ctr">
              <a:spcBef>
                <a:spcPts val="0"/>
              </a:spcBef>
              <a:spcAft>
                <a:spcPts val="0"/>
              </a:spcAft>
              <a:buNone/>
            </a:pPr>
            <a:r>
              <a:t/>
            </a:r>
            <a:endParaRPr b="1" sz="2000">
              <a:solidFill>
                <a:srgbClr val="FFFFFF"/>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70" name="Shape 270"/>
        <p:cNvGrpSpPr/>
        <p:nvPr/>
      </p:nvGrpSpPr>
      <p:grpSpPr>
        <a:xfrm>
          <a:off x="0" y="0"/>
          <a:ext cx="0" cy="0"/>
          <a:chOff x="0" y="0"/>
          <a:chExt cx="0" cy="0"/>
        </a:xfrm>
      </p:grpSpPr>
      <p:sp>
        <p:nvSpPr>
          <p:cNvPr id="271" name="Google Shape;271;p40"/>
          <p:cNvSpPr/>
          <p:nvPr/>
        </p:nvSpPr>
        <p:spPr>
          <a:xfrm>
            <a:off x="356525" y="242925"/>
            <a:ext cx="2067600" cy="810900"/>
          </a:xfrm>
          <a:prstGeom prst="homePlate">
            <a:avLst>
              <a:gd fmla="val 50000" name="adj"/>
            </a:avLst>
          </a:prstGeom>
          <a:noFill/>
          <a:ln cap="flat" cmpd="sng" w="762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2000">
                <a:solidFill>
                  <a:srgbClr val="FFFFFF"/>
                </a:solidFill>
              </a:rPr>
              <a:t>STEP #2</a:t>
            </a:r>
            <a:endParaRPr b="1" sz="2000">
              <a:solidFill>
                <a:srgbClr val="FFFFFF"/>
              </a:solidFill>
            </a:endParaRPr>
          </a:p>
        </p:txBody>
      </p:sp>
      <p:sp>
        <p:nvSpPr>
          <p:cNvPr id="272" name="Google Shape;272;p40"/>
          <p:cNvSpPr txBox="1"/>
          <p:nvPr>
            <p:ph type="title"/>
          </p:nvPr>
        </p:nvSpPr>
        <p:spPr>
          <a:xfrm>
            <a:off x="2573875" y="242925"/>
            <a:ext cx="6213600" cy="803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b="1" lang="en-GB" sz="2000"/>
              <a:t>Plan and use a revision programme/timetable</a:t>
            </a:r>
            <a:endParaRPr b="1" sz="2000"/>
          </a:p>
        </p:txBody>
      </p:sp>
      <p:pic>
        <p:nvPicPr>
          <p:cNvPr descr="Image result for easter" id="273" name="Google Shape;273;p40"/>
          <p:cNvPicPr preferRelativeResize="0"/>
          <p:nvPr/>
        </p:nvPicPr>
        <p:blipFill>
          <a:blip r:embed="rId3">
            <a:alphaModFix/>
          </a:blip>
          <a:stretch>
            <a:fillRect/>
          </a:stretch>
        </p:blipFill>
        <p:spPr>
          <a:xfrm>
            <a:off x="0" y="1778000"/>
            <a:ext cx="9144000" cy="5079994"/>
          </a:xfrm>
          <a:prstGeom prst="rect">
            <a:avLst/>
          </a:prstGeom>
          <a:noFill/>
          <a:ln>
            <a:noFill/>
          </a:ln>
        </p:spPr>
      </p:pic>
      <p:sp>
        <p:nvSpPr>
          <p:cNvPr id="274" name="Google Shape;274;p40"/>
          <p:cNvSpPr txBox="1"/>
          <p:nvPr/>
        </p:nvSpPr>
        <p:spPr>
          <a:xfrm>
            <a:off x="151500" y="1377400"/>
            <a:ext cx="8826600" cy="5356200"/>
          </a:xfrm>
          <a:prstGeom prst="rect">
            <a:avLst/>
          </a:prstGeom>
          <a:noFill/>
          <a:ln>
            <a:noFill/>
          </a:ln>
        </p:spPr>
        <p:txBody>
          <a:bodyPr anchorCtr="0" anchor="t" bIns="91425" lIns="91425" spcFirstLastPara="1" rIns="91425" wrap="square" tIns="91425">
            <a:noAutofit/>
          </a:bodyPr>
          <a:lstStyle/>
          <a:p>
            <a:pPr indent="-330200" lvl="0" marL="457200" rtl="0" algn="l">
              <a:lnSpc>
                <a:spcPct val="150000"/>
              </a:lnSpc>
              <a:spcBef>
                <a:spcPts val="0"/>
              </a:spcBef>
              <a:spcAft>
                <a:spcPts val="0"/>
              </a:spcAft>
              <a:buSzPts val="1600"/>
              <a:buChar char="➔"/>
            </a:pPr>
            <a:r>
              <a:rPr lang="en-GB" sz="1600"/>
              <a:t>Check which staff are in school running sessions over Easter</a:t>
            </a:r>
            <a:endParaRPr sz="1600"/>
          </a:p>
          <a:p>
            <a:pPr indent="-330200" lvl="0" marL="457200" rtl="0" algn="l">
              <a:lnSpc>
                <a:spcPct val="150000"/>
              </a:lnSpc>
              <a:spcBef>
                <a:spcPts val="0"/>
              </a:spcBef>
              <a:spcAft>
                <a:spcPts val="0"/>
              </a:spcAft>
              <a:buSzPts val="1600"/>
              <a:buChar char="➔"/>
            </a:pPr>
            <a:r>
              <a:rPr lang="en-GB" sz="1600"/>
              <a:t>Map out which subjects you need to cover and their priority</a:t>
            </a:r>
            <a:endParaRPr sz="1600"/>
          </a:p>
          <a:p>
            <a:pPr indent="-330200" lvl="0" marL="457200" rtl="0" algn="l">
              <a:lnSpc>
                <a:spcPct val="150000"/>
              </a:lnSpc>
              <a:spcBef>
                <a:spcPts val="0"/>
              </a:spcBef>
              <a:spcAft>
                <a:spcPts val="0"/>
              </a:spcAft>
              <a:buSzPts val="1600"/>
              <a:buChar char="➔"/>
            </a:pPr>
            <a:r>
              <a:rPr lang="en-GB" sz="1600"/>
              <a:t>Block in subjects and prepare to test yourself</a:t>
            </a:r>
            <a:endParaRPr sz="1600"/>
          </a:p>
          <a:p>
            <a:pPr indent="-330200" lvl="0" marL="457200" rtl="0" algn="l">
              <a:lnSpc>
                <a:spcPct val="150000"/>
              </a:lnSpc>
              <a:spcBef>
                <a:spcPts val="0"/>
              </a:spcBef>
              <a:spcAft>
                <a:spcPts val="0"/>
              </a:spcAft>
              <a:buSzPts val="1600"/>
              <a:buChar char="➔"/>
            </a:pPr>
            <a:r>
              <a:rPr lang="en-GB" sz="1600"/>
              <a:t>Prepare to forget things and plan to re-learn work.  You will not pick things up first time.</a:t>
            </a:r>
            <a:endParaRPr sz="1600"/>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3D85C6"/>
        </a:solidFill>
      </p:bgPr>
    </p:bg>
    <p:spTree>
      <p:nvGrpSpPr>
        <p:cNvPr id="278" name="Shape 278"/>
        <p:cNvGrpSpPr/>
        <p:nvPr/>
      </p:nvGrpSpPr>
      <p:grpSpPr>
        <a:xfrm>
          <a:off x="0" y="0"/>
          <a:ext cx="0" cy="0"/>
          <a:chOff x="0" y="0"/>
          <a:chExt cx="0" cy="0"/>
        </a:xfrm>
      </p:grpSpPr>
      <p:graphicFrame>
        <p:nvGraphicFramePr>
          <p:cNvPr id="279" name="Google Shape;279;p41"/>
          <p:cNvGraphicFramePr/>
          <p:nvPr/>
        </p:nvGraphicFramePr>
        <p:xfrm>
          <a:off x="279700" y="876300"/>
          <a:ext cx="3000000" cy="3000000"/>
        </p:xfrm>
        <a:graphic>
          <a:graphicData uri="http://schemas.openxmlformats.org/drawingml/2006/table">
            <a:tbl>
              <a:tblPr>
                <a:noFill/>
                <a:tableStyleId>{09D0471C-2665-4B93-B7CD-C57FDF13E704}</a:tableStyleId>
              </a:tblPr>
              <a:tblGrid>
                <a:gridCol w="1071975"/>
                <a:gridCol w="1071975"/>
                <a:gridCol w="1071975"/>
                <a:gridCol w="1071975"/>
                <a:gridCol w="1071975"/>
                <a:gridCol w="1071975"/>
                <a:gridCol w="1071975"/>
                <a:gridCol w="1071975"/>
              </a:tblGrid>
              <a:tr h="381000">
                <a:tc>
                  <a:txBody>
                    <a:bodyPr>
                      <a:noAutofit/>
                    </a:bodyPr>
                    <a:lstStyle/>
                    <a:p>
                      <a:pPr indent="0" lvl="0" marL="0" rtl="0" algn="ctr">
                        <a:spcBef>
                          <a:spcPts val="0"/>
                        </a:spcBef>
                        <a:spcAft>
                          <a:spcPts val="0"/>
                        </a:spcAft>
                        <a:buNone/>
                      </a:pPr>
                      <a:r>
                        <a:t/>
                      </a:r>
                      <a:endParaRPr/>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999999"/>
                    </a:solidFill>
                  </a:tcPr>
                </a:tc>
                <a:tc>
                  <a:txBody>
                    <a:bodyPr>
                      <a:noAutofit/>
                    </a:bodyPr>
                    <a:lstStyle/>
                    <a:p>
                      <a:pPr indent="0" lvl="0" marL="0" rtl="0" algn="ctr">
                        <a:spcBef>
                          <a:spcPts val="0"/>
                        </a:spcBef>
                        <a:spcAft>
                          <a:spcPts val="0"/>
                        </a:spcAft>
                        <a:buNone/>
                      </a:pPr>
                      <a:r>
                        <a:rPr lang="en-GB" sz="1000">
                          <a:solidFill>
                            <a:srgbClr val="FFFFFF"/>
                          </a:solidFill>
                        </a:rPr>
                        <a:t>MONDAY</a:t>
                      </a:r>
                      <a:endParaRPr sz="1000">
                        <a:solidFill>
                          <a:srgbClr val="FFFFFF"/>
                        </a:solidFill>
                      </a:endParaRPr>
                    </a:p>
                  </a:txBody>
                  <a:tcPr marT="91425" marB="91425" marR="91425" marL="91425" anchor="ctr">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999999"/>
                    </a:solidFill>
                  </a:tcPr>
                </a:tc>
                <a:tc>
                  <a:txBody>
                    <a:bodyPr>
                      <a:noAutofit/>
                    </a:bodyPr>
                    <a:lstStyle/>
                    <a:p>
                      <a:pPr indent="0" lvl="0" marL="0" rtl="0" algn="ctr">
                        <a:spcBef>
                          <a:spcPts val="0"/>
                        </a:spcBef>
                        <a:spcAft>
                          <a:spcPts val="0"/>
                        </a:spcAft>
                        <a:buNone/>
                      </a:pPr>
                      <a:r>
                        <a:rPr lang="en-GB" sz="1000">
                          <a:solidFill>
                            <a:srgbClr val="FFFFFF"/>
                          </a:solidFill>
                        </a:rPr>
                        <a:t>TUESDAY</a:t>
                      </a:r>
                      <a:endParaRPr sz="1000">
                        <a:solidFill>
                          <a:srgbClr val="FFFFFF"/>
                        </a:solidFill>
                      </a:endParaRPr>
                    </a:p>
                  </a:txBody>
                  <a:tcPr marT="91425" marB="91425" marR="91425" marL="91425" anchor="ctr">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999999"/>
                    </a:solidFill>
                  </a:tcPr>
                </a:tc>
                <a:tc>
                  <a:txBody>
                    <a:bodyPr>
                      <a:noAutofit/>
                    </a:bodyPr>
                    <a:lstStyle/>
                    <a:p>
                      <a:pPr indent="0" lvl="0" marL="0" rtl="0" algn="ctr">
                        <a:spcBef>
                          <a:spcPts val="0"/>
                        </a:spcBef>
                        <a:spcAft>
                          <a:spcPts val="0"/>
                        </a:spcAft>
                        <a:buNone/>
                      </a:pPr>
                      <a:r>
                        <a:rPr lang="en-GB" sz="1000">
                          <a:solidFill>
                            <a:srgbClr val="FFFFFF"/>
                          </a:solidFill>
                        </a:rPr>
                        <a:t>WEDNESDAY</a:t>
                      </a:r>
                      <a:endParaRPr sz="1000">
                        <a:solidFill>
                          <a:srgbClr val="FFFFFF"/>
                        </a:solidFill>
                      </a:endParaRPr>
                    </a:p>
                  </a:txBody>
                  <a:tcPr marT="91425" marB="91425" marR="91425" marL="91425" anchor="ctr">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999999"/>
                    </a:solidFill>
                  </a:tcPr>
                </a:tc>
                <a:tc>
                  <a:txBody>
                    <a:bodyPr>
                      <a:noAutofit/>
                    </a:bodyPr>
                    <a:lstStyle/>
                    <a:p>
                      <a:pPr indent="0" lvl="0" marL="0" rtl="0" algn="ctr">
                        <a:spcBef>
                          <a:spcPts val="0"/>
                        </a:spcBef>
                        <a:spcAft>
                          <a:spcPts val="0"/>
                        </a:spcAft>
                        <a:buNone/>
                      </a:pPr>
                      <a:r>
                        <a:rPr lang="en-GB" sz="1000">
                          <a:solidFill>
                            <a:srgbClr val="FFFFFF"/>
                          </a:solidFill>
                        </a:rPr>
                        <a:t>THURSDAY</a:t>
                      </a:r>
                      <a:endParaRPr sz="1000">
                        <a:solidFill>
                          <a:srgbClr val="FFFFFF"/>
                        </a:solidFill>
                      </a:endParaRPr>
                    </a:p>
                  </a:txBody>
                  <a:tcPr marT="91425" marB="91425" marR="91425" marL="91425" anchor="ctr">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999999"/>
                    </a:solidFill>
                  </a:tcPr>
                </a:tc>
                <a:tc>
                  <a:txBody>
                    <a:bodyPr>
                      <a:noAutofit/>
                    </a:bodyPr>
                    <a:lstStyle/>
                    <a:p>
                      <a:pPr indent="0" lvl="0" marL="0" rtl="0" algn="ctr">
                        <a:spcBef>
                          <a:spcPts val="0"/>
                        </a:spcBef>
                        <a:spcAft>
                          <a:spcPts val="0"/>
                        </a:spcAft>
                        <a:buNone/>
                      </a:pPr>
                      <a:r>
                        <a:rPr lang="en-GB" sz="1000">
                          <a:solidFill>
                            <a:srgbClr val="FFFFFF"/>
                          </a:solidFill>
                        </a:rPr>
                        <a:t>FRIDAY</a:t>
                      </a:r>
                      <a:endParaRPr sz="1000">
                        <a:solidFill>
                          <a:srgbClr val="FFFFFF"/>
                        </a:solidFill>
                      </a:endParaRPr>
                    </a:p>
                  </a:txBody>
                  <a:tcPr marT="91425" marB="91425" marR="91425" marL="91425" anchor="ctr">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999999"/>
                    </a:solidFill>
                  </a:tcPr>
                </a:tc>
                <a:tc>
                  <a:txBody>
                    <a:bodyPr>
                      <a:noAutofit/>
                    </a:bodyPr>
                    <a:lstStyle/>
                    <a:p>
                      <a:pPr indent="0" lvl="0" marL="0" rtl="0" algn="ctr">
                        <a:spcBef>
                          <a:spcPts val="0"/>
                        </a:spcBef>
                        <a:spcAft>
                          <a:spcPts val="0"/>
                        </a:spcAft>
                        <a:buNone/>
                      </a:pPr>
                      <a:r>
                        <a:rPr lang="en-GB" sz="1000">
                          <a:solidFill>
                            <a:srgbClr val="FFFFFF"/>
                          </a:solidFill>
                        </a:rPr>
                        <a:t>SATURDAY</a:t>
                      </a:r>
                      <a:endParaRPr sz="1000">
                        <a:solidFill>
                          <a:srgbClr val="FFFFFF"/>
                        </a:solidFill>
                      </a:endParaRPr>
                    </a:p>
                  </a:txBody>
                  <a:tcPr marT="91425" marB="91425" marR="91425" marL="91425" anchor="ctr">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999999"/>
                    </a:solidFill>
                  </a:tcPr>
                </a:tc>
                <a:tc>
                  <a:txBody>
                    <a:bodyPr>
                      <a:noAutofit/>
                    </a:bodyPr>
                    <a:lstStyle/>
                    <a:p>
                      <a:pPr indent="0" lvl="0" marL="0" rtl="0" algn="ctr">
                        <a:spcBef>
                          <a:spcPts val="0"/>
                        </a:spcBef>
                        <a:spcAft>
                          <a:spcPts val="0"/>
                        </a:spcAft>
                        <a:buNone/>
                      </a:pPr>
                      <a:r>
                        <a:rPr lang="en-GB" sz="1000">
                          <a:solidFill>
                            <a:srgbClr val="FFFFFF"/>
                          </a:solidFill>
                        </a:rPr>
                        <a:t>SUNDAY</a:t>
                      </a:r>
                      <a:endParaRPr sz="1000">
                        <a:solidFill>
                          <a:srgbClr val="FFFFFF"/>
                        </a:solidFill>
                      </a:endParaRPr>
                    </a:p>
                  </a:txBody>
                  <a:tcPr marT="91425" marB="91425" marR="91425" marL="91425" anchor="ctr">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999999"/>
                    </a:solidFill>
                  </a:tcPr>
                </a:tc>
              </a:tr>
              <a:tr h="381000">
                <a:tc>
                  <a:txBody>
                    <a:bodyPr>
                      <a:noAutofit/>
                    </a:bodyPr>
                    <a:lstStyle/>
                    <a:p>
                      <a:pPr indent="0" lvl="0" marL="0" rtl="0" algn="ctr">
                        <a:spcBef>
                          <a:spcPts val="0"/>
                        </a:spcBef>
                        <a:spcAft>
                          <a:spcPts val="0"/>
                        </a:spcAft>
                        <a:buNone/>
                      </a:pPr>
                      <a:r>
                        <a:rPr lang="en-GB" sz="1000">
                          <a:solidFill>
                            <a:srgbClr val="FFFFFF"/>
                          </a:solidFill>
                        </a:rPr>
                        <a:t>09:00am</a:t>
                      </a:r>
                      <a:endParaRPr sz="1000">
                        <a:solidFill>
                          <a:srgbClr val="FFFFFF"/>
                        </a:solidFill>
                      </a:endParaRPr>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999999"/>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r>
              <a:tr h="381000">
                <a:tc>
                  <a:txBody>
                    <a:bodyPr>
                      <a:noAutofit/>
                    </a:bodyPr>
                    <a:lstStyle/>
                    <a:p>
                      <a:pPr indent="0" lvl="0" marL="0" rtl="0" algn="ctr">
                        <a:spcBef>
                          <a:spcPts val="0"/>
                        </a:spcBef>
                        <a:spcAft>
                          <a:spcPts val="0"/>
                        </a:spcAft>
                        <a:buClr>
                          <a:schemeClr val="dk1"/>
                        </a:buClr>
                        <a:buSzPts val="1100"/>
                        <a:buFont typeface="Arial"/>
                        <a:buNone/>
                      </a:pPr>
                      <a:r>
                        <a:rPr lang="en-GB" sz="1000">
                          <a:solidFill>
                            <a:srgbClr val="FFFFFF"/>
                          </a:solidFill>
                        </a:rPr>
                        <a:t>10:00am</a:t>
                      </a:r>
                      <a:endParaRPr sz="1000">
                        <a:solidFill>
                          <a:srgbClr val="FFFFFF"/>
                        </a:solidFill>
                      </a:endParaRPr>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999999"/>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r>
              <a:tr h="381000">
                <a:tc>
                  <a:txBody>
                    <a:bodyPr>
                      <a:noAutofit/>
                    </a:bodyPr>
                    <a:lstStyle/>
                    <a:p>
                      <a:pPr indent="0" lvl="0" marL="0" rtl="0" algn="ctr">
                        <a:spcBef>
                          <a:spcPts val="0"/>
                        </a:spcBef>
                        <a:spcAft>
                          <a:spcPts val="0"/>
                        </a:spcAft>
                        <a:buClr>
                          <a:schemeClr val="dk1"/>
                        </a:buClr>
                        <a:buSzPts val="1100"/>
                        <a:buFont typeface="Arial"/>
                        <a:buNone/>
                      </a:pPr>
                      <a:r>
                        <a:rPr lang="en-GB" sz="1000">
                          <a:solidFill>
                            <a:srgbClr val="FFFFFF"/>
                          </a:solidFill>
                        </a:rPr>
                        <a:t>11:00am</a:t>
                      </a:r>
                      <a:endParaRPr sz="1000">
                        <a:solidFill>
                          <a:srgbClr val="FFFFFF"/>
                        </a:solidFill>
                      </a:endParaRPr>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999999"/>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r>
              <a:tr h="381000">
                <a:tc>
                  <a:txBody>
                    <a:bodyPr>
                      <a:noAutofit/>
                    </a:bodyPr>
                    <a:lstStyle/>
                    <a:p>
                      <a:pPr indent="0" lvl="0" marL="0" rtl="0" algn="ctr">
                        <a:spcBef>
                          <a:spcPts val="0"/>
                        </a:spcBef>
                        <a:spcAft>
                          <a:spcPts val="0"/>
                        </a:spcAft>
                        <a:buClr>
                          <a:schemeClr val="dk1"/>
                        </a:buClr>
                        <a:buSzPts val="1100"/>
                        <a:buFont typeface="Arial"/>
                        <a:buNone/>
                      </a:pPr>
                      <a:r>
                        <a:rPr lang="en-GB" sz="1000">
                          <a:solidFill>
                            <a:srgbClr val="FFFFFF"/>
                          </a:solidFill>
                        </a:rPr>
                        <a:t>12:00pm</a:t>
                      </a:r>
                      <a:endParaRPr sz="1000">
                        <a:solidFill>
                          <a:srgbClr val="FFFFFF"/>
                        </a:solidFill>
                      </a:endParaRPr>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999999"/>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r>
              <a:tr h="381000">
                <a:tc>
                  <a:txBody>
                    <a:bodyPr>
                      <a:noAutofit/>
                    </a:bodyPr>
                    <a:lstStyle/>
                    <a:p>
                      <a:pPr indent="0" lvl="0" marL="0" rtl="0" algn="ctr">
                        <a:spcBef>
                          <a:spcPts val="0"/>
                        </a:spcBef>
                        <a:spcAft>
                          <a:spcPts val="0"/>
                        </a:spcAft>
                        <a:buClr>
                          <a:schemeClr val="dk1"/>
                        </a:buClr>
                        <a:buSzPts val="1100"/>
                        <a:buFont typeface="Arial"/>
                        <a:buNone/>
                      </a:pPr>
                      <a:r>
                        <a:rPr lang="en-GB" sz="1000">
                          <a:solidFill>
                            <a:srgbClr val="FFFFFF"/>
                          </a:solidFill>
                        </a:rPr>
                        <a:t>01:00pm</a:t>
                      </a:r>
                      <a:endParaRPr sz="1000">
                        <a:solidFill>
                          <a:srgbClr val="FFFFFF"/>
                        </a:solidFill>
                      </a:endParaRPr>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999999"/>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r>
              <a:tr h="381000">
                <a:tc>
                  <a:txBody>
                    <a:bodyPr>
                      <a:noAutofit/>
                    </a:bodyPr>
                    <a:lstStyle/>
                    <a:p>
                      <a:pPr indent="0" lvl="0" marL="0" rtl="0" algn="ctr">
                        <a:spcBef>
                          <a:spcPts val="0"/>
                        </a:spcBef>
                        <a:spcAft>
                          <a:spcPts val="0"/>
                        </a:spcAft>
                        <a:buClr>
                          <a:schemeClr val="dk1"/>
                        </a:buClr>
                        <a:buSzPts val="1100"/>
                        <a:buFont typeface="Arial"/>
                        <a:buNone/>
                      </a:pPr>
                      <a:r>
                        <a:rPr lang="en-GB" sz="1000">
                          <a:solidFill>
                            <a:srgbClr val="FFFFFF"/>
                          </a:solidFill>
                        </a:rPr>
                        <a:t>02:00pm</a:t>
                      </a:r>
                      <a:endParaRPr sz="1000">
                        <a:solidFill>
                          <a:srgbClr val="FFFFFF"/>
                        </a:solidFill>
                      </a:endParaRPr>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999999"/>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r>
              <a:tr h="381000">
                <a:tc>
                  <a:txBody>
                    <a:bodyPr>
                      <a:noAutofit/>
                    </a:bodyPr>
                    <a:lstStyle/>
                    <a:p>
                      <a:pPr indent="0" lvl="0" marL="0" rtl="0" algn="ctr">
                        <a:spcBef>
                          <a:spcPts val="0"/>
                        </a:spcBef>
                        <a:spcAft>
                          <a:spcPts val="0"/>
                        </a:spcAft>
                        <a:buClr>
                          <a:schemeClr val="dk1"/>
                        </a:buClr>
                        <a:buSzPts val="1100"/>
                        <a:buFont typeface="Arial"/>
                        <a:buNone/>
                      </a:pPr>
                      <a:r>
                        <a:rPr lang="en-GB" sz="1000">
                          <a:solidFill>
                            <a:srgbClr val="FFFFFF"/>
                          </a:solidFill>
                        </a:rPr>
                        <a:t>03:00pm</a:t>
                      </a:r>
                      <a:endParaRPr sz="1000">
                        <a:solidFill>
                          <a:srgbClr val="FFFFFF"/>
                        </a:solidFill>
                      </a:endParaRPr>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999999"/>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r>
              <a:tr h="381000">
                <a:tc>
                  <a:txBody>
                    <a:bodyPr>
                      <a:noAutofit/>
                    </a:bodyPr>
                    <a:lstStyle/>
                    <a:p>
                      <a:pPr indent="0" lvl="0" marL="0" rtl="0" algn="ctr">
                        <a:spcBef>
                          <a:spcPts val="0"/>
                        </a:spcBef>
                        <a:spcAft>
                          <a:spcPts val="0"/>
                        </a:spcAft>
                        <a:buClr>
                          <a:schemeClr val="dk1"/>
                        </a:buClr>
                        <a:buSzPts val="1100"/>
                        <a:buFont typeface="Arial"/>
                        <a:buNone/>
                      </a:pPr>
                      <a:r>
                        <a:rPr lang="en-GB" sz="1000">
                          <a:solidFill>
                            <a:srgbClr val="FFFFFF"/>
                          </a:solidFill>
                        </a:rPr>
                        <a:t>04:00pm</a:t>
                      </a:r>
                      <a:endParaRPr sz="1000">
                        <a:solidFill>
                          <a:srgbClr val="FFFFFF"/>
                        </a:solidFill>
                      </a:endParaRPr>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999999"/>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r>
              <a:tr h="381000">
                <a:tc>
                  <a:txBody>
                    <a:bodyPr>
                      <a:noAutofit/>
                    </a:bodyPr>
                    <a:lstStyle/>
                    <a:p>
                      <a:pPr indent="0" lvl="0" marL="0" rtl="0" algn="ctr">
                        <a:spcBef>
                          <a:spcPts val="0"/>
                        </a:spcBef>
                        <a:spcAft>
                          <a:spcPts val="0"/>
                        </a:spcAft>
                        <a:buClr>
                          <a:schemeClr val="dk1"/>
                        </a:buClr>
                        <a:buSzPts val="1100"/>
                        <a:buFont typeface="Arial"/>
                        <a:buNone/>
                      </a:pPr>
                      <a:r>
                        <a:rPr lang="en-GB" sz="1000">
                          <a:solidFill>
                            <a:srgbClr val="FFFFFF"/>
                          </a:solidFill>
                        </a:rPr>
                        <a:t>05:00pm</a:t>
                      </a:r>
                      <a:endParaRPr sz="1000">
                        <a:solidFill>
                          <a:srgbClr val="FFFFFF"/>
                        </a:solidFill>
                      </a:endParaRPr>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999999"/>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r>
              <a:tr h="381000">
                <a:tc>
                  <a:txBody>
                    <a:bodyPr>
                      <a:noAutofit/>
                    </a:bodyPr>
                    <a:lstStyle/>
                    <a:p>
                      <a:pPr indent="0" lvl="0" marL="0" rtl="0" algn="ctr">
                        <a:spcBef>
                          <a:spcPts val="0"/>
                        </a:spcBef>
                        <a:spcAft>
                          <a:spcPts val="0"/>
                        </a:spcAft>
                        <a:buClr>
                          <a:schemeClr val="dk1"/>
                        </a:buClr>
                        <a:buSzPts val="1100"/>
                        <a:buFont typeface="Arial"/>
                        <a:buNone/>
                      </a:pPr>
                      <a:r>
                        <a:rPr lang="en-GB" sz="1000">
                          <a:solidFill>
                            <a:srgbClr val="FFFFFF"/>
                          </a:solidFill>
                        </a:rPr>
                        <a:t>06:00pm</a:t>
                      </a:r>
                      <a:endParaRPr sz="1000">
                        <a:solidFill>
                          <a:srgbClr val="FFFFFF"/>
                        </a:solidFill>
                      </a:endParaRPr>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999999"/>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r>
              <a:tr h="381000">
                <a:tc>
                  <a:txBody>
                    <a:bodyPr>
                      <a:noAutofit/>
                    </a:bodyPr>
                    <a:lstStyle/>
                    <a:p>
                      <a:pPr indent="0" lvl="0" marL="0" rtl="0" algn="ctr">
                        <a:spcBef>
                          <a:spcPts val="0"/>
                        </a:spcBef>
                        <a:spcAft>
                          <a:spcPts val="0"/>
                        </a:spcAft>
                        <a:buClr>
                          <a:schemeClr val="dk1"/>
                        </a:buClr>
                        <a:buSzPts val="1100"/>
                        <a:buFont typeface="Arial"/>
                        <a:buNone/>
                      </a:pPr>
                      <a:r>
                        <a:rPr lang="en-GB" sz="1000">
                          <a:solidFill>
                            <a:srgbClr val="FFFFFF"/>
                          </a:solidFill>
                        </a:rPr>
                        <a:t>07:00pm</a:t>
                      </a:r>
                      <a:endParaRPr sz="1000">
                        <a:solidFill>
                          <a:srgbClr val="FFFFFF"/>
                        </a:solidFill>
                      </a:endParaRPr>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999999"/>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r>
              <a:tr h="396200">
                <a:tc>
                  <a:txBody>
                    <a:bodyPr>
                      <a:noAutofit/>
                    </a:bodyPr>
                    <a:lstStyle/>
                    <a:p>
                      <a:pPr indent="0" lvl="0" marL="0" rtl="0" algn="ctr">
                        <a:spcBef>
                          <a:spcPts val="0"/>
                        </a:spcBef>
                        <a:spcAft>
                          <a:spcPts val="0"/>
                        </a:spcAft>
                        <a:buClr>
                          <a:schemeClr val="dk1"/>
                        </a:buClr>
                        <a:buSzPts val="1100"/>
                        <a:buFont typeface="Arial"/>
                        <a:buNone/>
                      </a:pPr>
                      <a:r>
                        <a:rPr lang="en-GB" sz="1000">
                          <a:solidFill>
                            <a:srgbClr val="FFFFFF"/>
                          </a:solidFill>
                        </a:rPr>
                        <a:t>08:00pm</a:t>
                      </a:r>
                      <a:endParaRPr sz="1000">
                        <a:solidFill>
                          <a:srgbClr val="FFFFFF"/>
                        </a:solidFill>
                      </a:endParaRPr>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999999"/>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r>
              <a:tr h="396200">
                <a:tc>
                  <a:txBody>
                    <a:bodyPr>
                      <a:noAutofit/>
                    </a:bodyPr>
                    <a:lstStyle/>
                    <a:p>
                      <a:pPr indent="0" lvl="0" marL="0" rtl="0" algn="ctr">
                        <a:spcBef>
                          <a:spcPts val="0"/>
                        </a:spcBef>
                        <a:spcAft>
                          <a:spcPts val="0"/>
                        </a:spcAft>
                        <a:buNone/>
                      </a:pPr>
                      <a:r>
                        <a:rPr lang="en-GB" sz="1000">
                          <a:solidFill>
                            <a:srgbClr val="FFFFFF"/>
                          </a:solidFill>
                        </a:rPr>
                        <a:t>09:00pm</a:t>
                      </a:r>
                      <a:endParaRPr sz="1000">
                        <a:solidFill>
                          <a:srgbClr val="FFFFFF"/>
                        </a:solidFill>
                      </a:endParaRPr>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999999"/>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r>
              <a:tr h="396200">
                <a:tc>
                  <a:txBody>
                    <a:bodyPr>
                      <a:noAutofit/>
                    </a:bodyPr>
                    <a:lstStyle/>
                    <a:p>
                      <a:pPr indent="0" lvl="0" marL="0" rtl="0" algn="ctr">
                        <a:spcBef>
                          <a:spcPts val="0"/>
                        </a:spcBef>
                        <a:spcAft>
                          <a:spcPts val="0"/>
                        </a:spcAft>
                        <a:buNone/>
                      </a:pPr>
                      <a:r>
                        <a:rPr lang="en-GB" sz="1000">
                          <a:solidFill>
                            <a:srgbClr val="FFFFFF"/>
                          </a:solidFill>
                        </a:rPr>
                        <a:t>10:00pm</a:t>
                      </a:r>
                      <a:endParaRPr sz="1000">
                        <a:solidFill>
                          <a:srgbClr val="FFFFFF"/>
                        </a:solidFill>
                      </a:endParaRPr>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999999"/>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c>
                  <a:txBody>
                    <a:bodyPr>
                      <a:noAutofit/>
                    </a:bodyPr>
                    <a:lstStyle/>
                    <a:p>
                      <a:pPr indent="0" lvl="0" marL="0" rtl="0" algn="ctr">
                        <a:spcBef>
                          <a:spcPts val="0"/>
                        </a:spcBef>
                        <a:spcAft>
                          <a:spcPts val="0"/>
                        </a:spcAft>
                        <a:buNone/>
                      </a:pPr>
                      <a:r>
                        <a:t/>
                      </a:r>
                      <a:endParaRPr sz="1000"/>
                    </a:p>
                  </a:txBody>
                  <a:tcPr marT="91425" marB="91425" marR="91425" marL="91425">
                    <a:lnL cap="flat" cmpd="sng" w="9525">
                      <a:solidFill>
                        <a:srgbClr val="666666"/>
                      </a:solidFill>
                      <a:prstDash val="solid"/>
                      <a:round/>
                      <a:headEnd len="sm" w="sm" type="none"/>
                      <a:tailEnd len="sm" w="sm" type="none"/>
                    </a:lnL>
                    <a:lnR cap="flat" cmpd="sng" w="9525">
                      <a:solidFill>
                        <a:srgbClr val="666666"/>
                      </a:solidFill>
                      <a:prstDash val="solid"/>
                      <a:round/>
                      <a:headEnd len="sm" w="sm" type="none"/>
                      <a:tailEnd len="sm" w="sm" type="none"/>
                    </a:lnR>
                    <a:lnT cap="flat" cmpd="sng" w="9525">
                      <a:solidFill>
                        <a:srgbClr val="666666"/>
                      </a:solidFill>
                      <a:prstDash val="solid"/>
                      <a:round/>
                      <a:headEnd len="sm" w="sm" type="none"/>
                      <a:tailEnd len="sm" w="sm" type="none"/>
                    </a:lnT>
                    <a:lnB cap="flat" cmpd="sng" w="9525">
                      <a:solidFill>
                        <a:srgbClr val="666666"/>
                      </a:solidFill>
                      <a:prstDash val="solid"/>
                      <a:round/>
                      <a:headEnd len="sm" w="sm" type="none"/>
                      <a:tailEnd len="sm" w="sm" type="none"/>
                    </a:lnB>
                    <a:solidFill>
                      <a:srgbClr val="EFEFEF"/>
                    </a:solidFill>
                  </a:tcPr>
                </a:tc>
              </a:tr>
            </a:tbl>
          </a:graphicData>
        </a:graphic>
      </p:graphicFrame>
      <p:sp>
        <p:nvSpPr>
          <p:cNvPr id="280" name="Google Shape;280;p41"/>
          <p:cNvSpPr txBox="1"/>
          <p:nvPr/>
        </p:nvSpPr>
        <p:spPr>
          <a:xfrm>
            <a:off x="452800" y="172594"/>
            <a:ext cx="8229600" cy="6078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GB" sz="3000">
                <a:solidFill>
                  <a:srgbClr val="FFFFFF"/>
                </a:solidFill>
                <a:latin typeface="Roboto"/>
                <a:ea typeface="Roboto"/>
                <a:cs typeface="Roboto"/>
                <a:sym typeface="Roboto"/>
              </a:rPr>
              <a:t>Revision timetable</a:t>
            </a:r>
            <a:endParaRPr b="1" sz="3000">
              <a:solidFill>
                <a:srgbClr val="FFFFFF"/>
              </a:solidFill>
              <a:latin typeface="Roboto"/>
              <a:ea typeface="Roboto"/>
              <a:cs typeface="Roboto"/>
              <a:sym typeface="Roboto"/>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84" name="Shape 284"/>
        <p:cNvGrpSpPr/>
        <p:nvPr/>
      </p:nvGrpSpPr>
      <p:grpSpPr>
        <a:xfrm>
          <a:off x="0" y="0"/>
          <a:ext cx="0" cy="0"/>
          <a:chOff x="0" y="0"/>
          <a:chExt cx="0" cy="0"/>
        </a:xfrm>
      </p:grpSpPr>
      <p:sp>
        <p:nvSpPr>
          <p:cNvPr id="285" name="Google Shape;285;p42"/>
          <p:cNvSpPr txBox="1"/>
          <p:nvPr>
            <p:ph type="title"/>
          </p:nvPr>
        </p:nvSpPr>
        <p:spPr>
          <a:xfrm>
            <a:off x="98250" y="174200"/>
            <a:ext cx="8826600" cy="803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b="1" lang="en-GB" sz="2000"/>
              <a:t>Improve your learning - Revision Priorities</a:t>
            </a:r>
            <a:endParaRPr b="1" sz="2000">
              <a:solidFill>
                <a:srgbClr val="FFFF00"/>
              </a:solidFill>
            </a:endParaRPr>
          </a:p>
        </p:txBody>
      </p:sp>
      <p:sp>
        <p:nvSpPr>
          <p:cNvPr id="286" name="Google Shape;286;p42"/>
          <p:cNvSpPr txBox="1"/>
          <p:nvPr/>
        </p:nvSpPr>
        <p:spPr>
          <a:xfrm>
            <a:off x="151500" y="1301200"/>
            <a:ext cx="8826600" cy="53562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0"/>
              </a:spcAft>
              <a:buNone/>
            </a:pPr>
            <a:r>
              <a:rPr i="1" lang="en-GB" sz="1100"/>
              <a:t>“… As we know, there are known knowns; there are things we know we know. We also know there are known unknowns; that is to say we know there are some things we do not know. But there are also unknown unknowns - the ones we don't know we don't know.”</a:t>
            </a:r>
            <a:endParaRPr i="1" sz="1100"/>
          </a:p>
          <a:p>
            <a:pPr indent="0" lvl="0" marL="0" rtl="0" algn="r">
              <a:lnSpc>
                <a:spcPct val="115000"/>
              </a:lnSpc>
              <a:spcBef>
                <a:spcPts val="0"/>
              </a:spcBef>
              <a:spcAft>
                <a:spcPts val="0"/>
              </a:spcAft>
              <a:buNone/>
            </a:pPr>
            <a:r>
              <a:rPr lang="en-GB" sz="1100"/>
              <a:t>Donald Rumsfeld</a:t>
            </a:r>
            <a:endParaRPr sz="1100"/>
          </a:p>
          <a:p>
            <a:pPr indent="-228600" lvl="0" marL="228600" rtl="0" algn="just">
              <a:lnSpc>
                <a:spcPct val="115000"/>
              </a:lnSpc>
              <a:spcBef>
                <a:spcPts val="0"/>
              </a:spcBef>
              <a:spcAft>
                <a:spcPts val="0"/>
              </a:spcAft>
              <a:buNone/>
            </a:pPr>
            <a:r>
              <a:rPr lang="en-GB" sz="1100"/>
              <a:t>·</a:t>
            </a:r>
            <a:r>
              <a:rPr lang="en-GB" sz="700">
                <a:latin typeface="Times New Roman"/>
                <a:ea typeface="Times New Roman"/>
                <a:cs typeface="Times New Roman"/>
                <a:sym typeface="Times New Roman"/>
              </a:rPr>
              <a:t>       </a:t>
            </a:r>
            <a:r>
              <a:rPr b="1" lang="en-GB" sz="1100"/>
              <a:t>What are your</a:t>
            </a:r>
            <a:r>
              <a:rPr b="1" i="1" lang="en-GB" sz="1100"/>
              <a:t> ‘known knowns’</a:t>
            </a:r>
            <a:r>
              <a:rPr b="1" lang="en-GB" sz="1100"/>
              <a:t>?</a:t>
            </a:r>
            <a:endParaRPr b="1" sz="1100"/>
          </a:p>
          <a:p>
            <a:pPr indent="0" lvl="0" marL="228600" rtl="0" algn="just">
              <a:lnSpc>
                <a:spcPct val="115000"/>
              </a:lnSpc>
              <a:spcBef>
                <a:spcPts val="0"/>
              </a:spcBef>
              <a:spcAft>
                <a:spcPts val="0"/>
              </a:spcAft>
              <a:buNone/>
            </a:pPr>
            <a:r>
              <a:rPr i="1" lang="en-GB" sz="1100"/>
              <a:t>(Things you know)</a:t>
            </a:r>
            <a:endParaRPr i="1" sz="1100"/>
          </a:p>
          <a:p>
            <a:pPr indent="0" lvl="0" marL="228600" rtl="0" algn="just">
              <a:lnSpc>
                <a:spcPct val="115000"/>
              </a:lnSpc>
              <a:spcBef>
                <a:spcPts val="0"/>
              </a:spcBef>
              <a:spcAft>
                <a:spcPts val="0"/>
              </a:spcAft>
              <a:buNone/>
            </a:pPr>
            <a:r>
              <a:rPr i="1" lang="en-GB" sz="1100"/>
              <a:t> </a:t>
            </a:r>
            <a:endParaRPr i="1" sz="1100"/>
          </a:p>
          <a:p>
            <a:pPr indent="-228600" lvl="0" marL="228600" rtl="0" algn="just">
              <a:lnSpc>
                <a:spcPct val="115000"/>
              </a:lnSpc>
              <a:spcBef>
                <a:spcPts val="0"/>
              </a:spcBef>
              <a:spcAft>
                <a:spcPts val="0"/>
              </a:spcAft>
              <a:buNone/>
            </a:pPr>
            <a:r>
              <a:rPr lang="en-GB" sz="1100"/>
              <a:t>·</a:t>
            </a:r>
            <a:r>
              <a:rPr lang="en-GB" sz="700">
                <a:latin typeface="Times New Roman"/>
                <a:ea typeface="Times New Roman"/>
                <a:cs typeface="Times New Roman"/>
                <a:sym typeface="Times New Roman"/>
              </a:rPr>
              <a:t>       </a:t>
            </a:r>
            <a:r>
              <a:rPr b="1" lang="en-GB" sz="1100"/>
              <a:t>What are your</a:t>
            </a:r>
            <a:r>
              <a:rPr b="1" i="1" lang="en-GB" sz="1100"/>
              <a:t> ‘known unknowns’</a:t>
            </a:r>
            <a:r>
              <a:rPr b="1" lang="en-GB" sz="1100"/>
              <a:t>?</a:t>
            </a:r>
            <a:endParaRPr b="1" sz="1100"/>
          </a:p>
          <a:p>
            <a:pPr indent="0" lvl="0" marL="228600" rtl="0" algn="just">
              <a:lnSpc>
                <a:spcPct val="115000"/>
              </a:lnSpc>
              <a:spcBef>
                <a:spcPts val="0"/>
              </a:spcBef>
              <a:spcAft>
                <a:spcPts val="0"/>
              </a:spcAft>
              <a:buNone/>
            </a:pPr>
            <a:r>
              <a:rPr i="1" lang="en-GB" sz="1100"/>
              <a:t>(Things you know you don’t know)</a:t>
            </a:r>
            <a:endParaRPr i="1" sz="1100"/>
          </a:p>
          <a:p>
            <a:pPr indent="0" lvl="0" marL="228600" rtl="0" algn="just">
              <a:lnSpc>
                <a:spcPct val="115000"/>
              </a:lnSpc>
              <a:spcBef>
                <a:spcPts val="0"/>
              </a:spcBef>
              <a:spcAft>
                <a:spcPts val="0"/>
              </a:spcAft>
              <a:buNone/>
            </a:pPr>
            <a:r>
              <a:rPr i="1" lang="en-GB" sz="1100"/>
              <a:t> </a:t>
            </a:r>
            <a:endParaRPr i="1" sz="1100"/>
          </a:p>
          <a:p>
            <a:pPr indent="-228600" lvl="0" marL="228600" rtl="0" algn="just">
              <a:lnSpc>
                <a:spcPct val="115000"/>
              </a:lnSpc>
              <a:spcBef>
                <a:spcPts val="0"/>
              </a:spcBef>
              <a:spcAft>
                <a:spcPts val="0"/>
              </a:spcAft>
              <a:buNone/>
            </a:pPr>
            <a:r>
              <a:rPr lang="en-GB" sz="1100"/>
              <a:t>·</a:t>
            </a:r>
            <a:r>
              <a:rPr lang="en-GB" sz="700">
                <a:latin typeface="Times New Roman"/>
                <a:ea typeface="Times New Roman"/>
                <a:cs typeface="Times New Roman"/>
                <a:sym typeface="Times New Roman"/>
              </a:rPr>
              <a:t>       </a:t>
            </a:r>
            <a:r>
              <a:rPr b="1" lang="en-GB" sz="1100"/>
              <a:t>What are your </a:t>
            </a:r>
            <a:r>
              <a:rPr b="1" i="1" lang="en-GB" sz="1100"/>
              <a:t>‘unknown unknowns’</a:t>
            </a:r>
            <a:r>
              <a:rPr b="1" lang="en-GB" sz="1100"/>
              <a:t>?</a:t>
            </a:r>
            <a:endParaRPr b="1" sz="1100"/>
          </a:p>
          <a:p>
            <a:pPr indent="0" lvl="0" marL="228600" rtl="0" algn="just">
              <a:lnSpc>
                <a:spcPct val="115000"/>
              </a:lnSpc>
              <a:spcBef>
                <a:spcPts val="0"/>
              </a:spcBef>
              <a:spcAft>
                <a:spcPts val="0"/>
              </a:spcAft>
              <a:buNone/>
            </a:pPr>
            <a:r>
              <a:rPr i="1" lang="en-GB" sz="1100"/>
              <a:t>(Things you don’t know that you don’t know… did you miss a lesson? Did you fully read around? Did you skip a question that was too hard? – </a:t>
            </a:r>
            <a:r>
              <a:rPr b="1" i="1" lang="en-GB" sz="1100"/>
              <a:t>these will be your major downfall in an exam</a:t>
            </a:r>
            <a:r>
              <a:rPr i="1" lang="en-GB" sz="1100"/>
              <a:t>)</a:t>
            </a:r>
            <a:endParaRPr i="1" sz="1100"/>
          </a:p>
          <a:p>
            <a:pPr indent="0" lvl="0" marL="0" rtl="0" algn="just">
              <a:lnSpc>
                <a:spcPct val="115000"/>
              </a:lnSpc>
              <a:spcBef>
                <a:spcPts val="0"/>
              </a:spcBef>
              <a:spcAft>
                <a:spcPts val="0"/>
              </a:spcAft>
              <a:buNone/>
            </a:pPr>
            <a:r>
              <a:rPr lang="en-GB" sz="1100"/>
              <a:t> </a:t>
            </a:r>
            <a:endParaRPr sz="1100"/>
          </a:p>
          <a:p>
            <a:pPr indent="0" lvl="0" marL="0" rtl="0" algn="just">
              <a:lnSpc>
                <a:spcPct val="115000"/>
              </a:lnSpc>
              <a:spcBef>
                <a:spcPts val="0"/>
              </a:spcBef>
              <a:spcAft>
                <a:spcPts val="0"/>
              </a:spcAft>
              <a:buNone/>
            </a:pPr>
            <a:r>
              <a:rPr b="1" lang="en-GB" sz="1100"/>
              <a:t>Think carefully about what material is a priority for revision.</a:t>
            </a:r>
            <a:r>
              <a:rPr lang="en-GB" sz="1100"/>
              <a:t> Many students pick topics that keep them in the ‘green zone’; easier material which they actually know and understand quite well. This reassures the student and gives a false confidence that they are prepared for examination. The priority must be the</a:t>
            </a:r>
            <a:endParaRPr sz="1100"/>
          </a:p>
          <a:p>
            <a:pPr indent="0" lvl="0" marL="0" rtl="0" algn="just">
              <a:lnSpc>
                <a:spcPct val="115000"/>
              </a:lnSpc>
              <a:spcBef>
                <a:spcPts val="0"/>
              </a:spcBef>
              <a:spcAft>
                <a:spcPts val="0"/>
              </a:spcAft>
              <a:buNone/>
            </a:pPr>
            <a:r>
              <a:rPr lang="en-GB" sz="1100"/>
              <a:t>‘red zone’, this is the hard material that is unknown to the student; this will result in the greatest gain.</a:t>
            </a:r>
            <a:endParaRPr sz="1100"/>
          </a:p>
          <a:p>
            <a:pPr indent="0" lvl="0" marL="0" rtl="0" algn="l">
              <a:spcBef>
                <a:spcPts val="0"/>
              </a:spcBef>
              <a:spcAft>
                <a:spcPts val="0"/>
              </a:spcAft>
              <a:buNone/>
            </a:pPr>
            <a:r>
              <a:t/>
            </a:r>
            <a:endParaRPr sz="1800">
              <a:solidFill>
                <a:srgbClr val="3D85C6"/>
              </a:solidFill>
              <a:latin typeface="Verdana"/>
              <a:ea typeface="Verdana"/>
              <a:cs typeface="Verdana"/>
              <a:sym typeface="Verdana"/>
            </a:endParaRPr>
          </a:p>
        </p:txBody>
      </p:sp>
      <p:pic>
        <p:nvPicPr>
          <p:cNvPr id="287" name="Google Shape;287;p42"/>
          <p:cNvPicPr preferRelativeResize="0"/>
          <p:nvPr/>
        </p:nvPicPr>
        <p:blipFill>
          <a:blip r:embed="rId3">
            <a:alphaModFix/>
          </a:blip>
          <a:stretch>
            <a:fillRect/>
          </a:stretch>
        </p:blipFill>
        <p:spPr>
          <a:xfrm>
            <a:off x="2133875" y="4644850"/>
            <a:ext cx="4755325" cy="219745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91" name="Shape 291"/>
        <p:cNvGrpSpPr/>
        <p:nvPr/>
      </p:nvGrpSpPr>
      <p:grpSpPr>
        <a:xfrm>
          <a:off x="0" y="0"/>
          <a:ext cx="0" cy="0"/>
          <a:chOff x="0" y="0"/>
          <a:chExt cx="0" cy="0"/>
        </a:xfrm>
      </p:grpSpPr>
      <p:sp>
        <p:nvSpPr>
          <p:cNvPr id="292" name="Google Shape;292;p43"/>
          <p:cNvSpPr txBox="1"/>
          <p:nvPr>
            <p:ph type="title"/>
          </p:nvPr>
        </p:nvSpPr>
        <p:spPr>
          <a:xfrm>
            <a:off x="98250" y="174200"/>
            <a:ext cx="8826600" cy="803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b="1" lang="en-GB" sz="2000"/>
              <a:t>Write down a timetable and plan your work </a:t>
            </a:r>
            <a:r>
              <a:rPr b="1" lang="en-GB" sz="2000" u="sng">
                <a:solidFill>
                  <a:srgbClr val="FFFF00"/>
                </a:solidFill>
                <a:hlinkClick r:id="rId3"/>
              </a:rPr>
              <a:t>LINK</a:t>
            </a:r>
            <a:endParaRPr b="1" sz="2000">
              <a:solidFill>
                <a:srgbClr val="FFFF00"/>
              </a:solidFill>
            </a:endParaRPr>
          </a:p>
        </p:txBody>
      </p:sp>
      <p:pic>
        <p:nvPicPr>
          <p:cNvPr id="293" name="Google Shape;293;p43"/>
          <p:cNvPicPr preferRelativeResize="0"/>
          <p:nvPr/>
        </p:nvPicPr>
        <p:blipFill>
          <a:blip r:embed="rId4">
            <a:alphaModFix/>
          </a:blip>
          <a:stretch>
            <a:fillRect/>
          </a:stretch>
        </p:blipFill>
        <p:spPr>
          <a:xfrm>
            <a:off x="2503214" y="1607913"/>
            <a:ext cx="4137574" cy="5013775"/>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97" name="Shape 297"/>
        <p:cNvGrpSpPr/>
        <p:nvPr/>
      </p:nvGrpSpPr>
      <p:grpSpPr>
        <a:xfrm>
          <a:off x="0" y="0"/>
          <a:ext cx="0" cy="0"/>
          <a:chOff x="0" y="0"/>
          <a:chExt cx="0" cy="0"/>
        </a:xfrm>
      </p:grpSpPr>
      <p:sp>
        <p:nvSpPr>
          <p:cNvPr id="298" name="Google Shape;298;p44"/>
          <p:cNvSpPr txBox="1"/>
          <p:nvPr>
            <p:ph type="title"/>
          </p:nvPr>
        </p:nvSpPr>
        <p:spPr>
          <a:xfrm>
            <a:off x="98250" y="174200"/>
            <a:ext cx="8826600" cy="803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b="1" lang="en-GB" sz="2000"/>
              <a:t>You will forget things!  Learn how to deal with it</a:t>
            </a:r>
            <a:endParaRPr b="1" sz="2000">
              <a:solidFill>
                <a:srgbClr val="FFFF00"/>
              </a:solidFill>
            </a:endParaRPr>
          </a:p>
        </p:txBody>
      </p:sp>
      <p:pic>
        <p:nvPicPr>
          <p:cNvPr id="299" name="Google Shape;299;p44"/>
          <p:cNvPicPr preferRelativeResize="0"/>
          <p:nvPr/>
        </p:nvPicPr>
        <p:blipFill>
          <a:blip r:embed="rId3">
            <a:alphaModFix/>
          </a:blip>
          <a:stretch>
            <a:fillRect/>
          </a:stretch>
        </p:blipFill>
        <p:spPr>
          <a:xfrm>
            <a:off x="776275" y="1428750"/>
            <a:ext cx="7591425" cy="520065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3D85C6"/>
        </a:solidFill>
      </p:bgPr>
    </p:bg>
    <p:spTree>
      <p:nvGrpSpPr>
        <p:cNvPr id="303" name="Shape 303"/>
        <p:cNvGrpSpPr/>
        <p:nvPr/>
      </p:nvGrpSpPr>
      <p:grpSpPr>
        <a:xfrm>
          <a:off x="0" y="0"/>
          <a:ext cx="0" cy="0"/>
          <a:chOff x="0" y="0"/>
          <a:chExt cx="0" cy="0"/>
        </a:xfrm>
      </p:grpSpPr>
      <p:sp>
        <p:nvSpPr>
          <p:cNvPr id="304" name="Google Shape;304;p45"/>
          <p:cNvSpPr txBox="1"/>
          <p:nvPr/>
        </p:nvSpPr>
        <p:spPr>
          <a:xfrm>
            <a:off x="97950" y="909800"/>
            <a:ext cx="8948100" cy="54543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GB" sz="11000">
                <a:solidFill>
                  <a:srgbClr val="FFFFFF"/>
                </a:solidFill>
                <a:latin typeface="Proxima Nova"/>
                <a:ea typeface="Proxima Nova"/>
                <a:cs typeface="Proxima Nova"/>
                <a:sym typeface="Proxima Nova"/>
              </a:rPr>
              <a:t>IMPOSSIBLE</a:t>
            </a:r>
            <a:endParaRPr b="1" sz="11000">
              <a:solidFill>
                <a:srgbClr val="FFFFFF"/>
              </a:solidFill>
              <a:latin typeface="Proxima Nova"/>
              <a:ea typeface="Proxima Nova"/>
              <a:cs typeface="Proxima Nova"/>
              <a:sym typeface="Proxima Nova"/>
            </a:endParaRPr>
          </a:p>
        </p:txBody>
      </p:sp>
      <p:sp>
        <p:nvSpPr>
          <p:cNvPr id="305" name="Google Shape;305;p45"/>
          <p:cNvSpPr/>
          <p:nvPr/>
        </p:nvSpPr>
        <p:spPr>
          <a:xfrm>
            <a:off x="159601" y="2338600"/>
            <a:ext cx="8947736" cy="2596700"/>
          </a:xfrm>
          <a:custGeom>
            <a:rect b="b" l="l" r="r" t="t"/>
            <a:pathLst>
              <a:path extrusionOk="0" h="103868" w="316706">
                <a:moveTo>
                  <a:pt x="17581" y="31038"/>
                </a:moveTo>
                <a:cubicBezTo>
                  <a:pt x="17091" y="43778"/>
                  <a:pt x="17981" y="56711"/>
                  <a:pt x="15596" y="69235"/>
                </a:cubicBezTo>
                <a:cubicBezTo>
                  <a:pt x="15388" y="70325"/>
                  <a:pt x="14322" y="68323"/>
                  <a:pt x="14604" y="67250"/>
                </a:cubicBezTo>
                <a:cubicBezTo>
                  <a:pt x="19356" y="49192"/>
                  <a:pt x="19612" y="49249"/>
                  <a:pt x="25517" y="31534"/>
                </a:cubicBezTo>
                <a:cubicBezTo>
                  <a:pt x="26815" y="27639"/>
                  <a:pt x="25574" y="26370"/>
                  <a:pt x="28990" y="24093"/>
                </a:cubicBezTo>
                <a:cubicBezTo>
                  <a:pt x="30893" y="22825"/>
                  <a:pt x="30376" y="26305"/>
                  <a:pt x="29982" y="28558"/>
                </a:cubicBezTo>
                <a:cubicBezTo>
                  <a:pt x="28602" y="36445"/>
                  <a:pt x="27546" y="36191"/>
                  <a:pt x="25517" y="43936"/>
                </a:cubicBezTo>
                <a:cubicBezTo>
                  <a:pt x="24814" y="46618"/>
                  <a:pt x="23197" y="51826"/>
                  <a:pt x="24525" y="49392"/>
                </a:cubicBezTo>
                <a:cubicBezTo>
                  <a:pt x="27524" y="43893"/>
                  <a:pt x="35427" y="22376"/>
                  <a:pt x="36927" y="20125"/>
                </a:cubicBezTo>
                <a:cubicBezTo>
                  <a:pt x="39842" y="15752"/>
                  <a:pt x="35565" y="25233"/>
                  <a:pt x="33454" y="30046"/>
                </a:cubicBezTo>
                <a:cubicBezTo>
                  <a:pt x="29355" y="39392"/>
                  <a:pt x="29269" y="39364"/>
                  <a:pt x="24525" y="48400"/>
                </a:cubicBezTo>
                <a:cubicBezTo>
                  <a:pt x="24036" y="49332"/>
                  <a:pt x="22592" y="50841"/>
                  <a:pt x="23037" y="49888"/>
                </a:cubicBezTo>
                <a:cubicBezTo>
                  <a:pt x="28666" y="37827"/>
                  <a:pt x="28427" y="37684"/>
                  <a:pt x="34943" y="26078"/>
                </a:cubicBezTo>
                <a:cubicBezTo>
                  <a:pt x="36405" y="23474"/>
                  <a:pt x="40124" y="18884"/>
                  <a:pt x="38911" y="21613"/>
                </a:cubicBezTo>
                <a:cubicBezTo>
                  <a:pt x="34406" y="31749"/>
                  <a:pt x="25254" y="40352"/>
                  <a:pt x="24029" y="51377"/>
                </a:cubicBezTo>
                <a:cubicBezTo>
                  <a:pt x="23815" y="53303"/>
                  <a:pt x="25435" y="50012"/>
                  <a:pt x="26510" y="48400"/>
                </a:cubicBezTo>
                <a:cubicBezTo>
                  <a:pt x="32387" y="39584"/>
                  <a:pt x="30427" y="38034"/>
                  <a:pt x="37919" y="30542"/>
                </a:cubicBezTo>
                <a:cubicBezTo>
                  <a:pt x="43831" y="24630"/>
                  <a:pt x="19390" y="55388"/>
                  <a:pt x="27502" y="53361"/>
                </a:cubicBezTo>
                <a:cubicBezTo>
                  <a:pt x="37425" y="50881"/>
                  <a:pt x="36542" y="34008"/>
                  <a:pt x="44864" y="28062"/>
                </a:cubicBezTo>
                <a:cubicBezTo>
                  <a:pt x="50550" y="23999"/>
                  <a:pt x="41316" y="34104"/>
                  <a:pt x="38415" y="40463"/>
                </a:cubicBezTo>
                <a:cubicBezTo>
                  <a:pt x="34860" y="48257"/>
                  <a:pt x="35683" y="48618"/>
                  <a:pt x="31966" y="56337"/>
                </a:cubicBezTo>
                <a:cubicBezTo>
                  <a:pt x="31428" y="57454"/>
                  <a:pt x="31478" y="54997"/>
                  <a:pt x="31966" y="53857"/>
                </a:cubicBezTo>
                <a:cubicBezTo>
                  <a:pt x="34501" y="47943"/>
                  <a:pt x="39286" y="36160"/>
                  <a:pt x="37919" y="42448"/>
                </a:cubicBezTo>
                <a:cubicBezTo>
                  <a:pt x="35335" y="54334"/>
                  <a:pt x="33773" y="53883"/>
                  <a:pt x="29486" y="65266"/>
                </a:cubicBezTo>
                <a:cubicBezTo>
                  <a:pt x="26580" y="72982"/>
                  <a:pt x="19163" y="87636"/>
                  <a:pt x="23533" y="80644"/>
                </a:cubicBezTo>
                <a:cubicBezTo>
                  <a:pt x="33935" y="64000"/>
                  <a:pt x="38922" y="43429"/>
                  <a:pt x="52801" y="29550"/>
                </a:cubicBezTo>
                <a:cubicBezTo>
                  <a:pt x="56025" y="26326"/>
                  <a:pt x="51457" y="33950"/>
                  <a:pt x="49328" y="37983"/>
                </a:cubicBezTo>
                <a:cubicBezTo>
                  <a:pt x="42019" y="51832"/>
                  <a:pt x="41158" y="51364"/>
                  <a:pt x="33950" y="65266"/>
                </a:cubicBezTo>
                <a:cubicBezTo>
                  <a:pt x="30727" y="71482"/>
                  <a:pt x="26569" y="71432"/>
                  <a:pt x="28494" y="78164"/>
                </a:cubicBezTo>
                <a:cubicBezTo>
                  <a:pt x="30064" y="83654"/>
                  <a:pt x="32005" y="73635"/>
                  <a:pt x="34943" y="68739"/>
                </a:cubicBezTo>
                <a:cubicBezTo>
                  <a:pt x="50613" y="42621"/>
                  <a:pt x="50058" y="42292"/>
                  <a:pt x="65698" y="16156"/>
                </a:cubicBezTo>
                <a:cubicBezTo>
                  <a:pt x="68912" y="10784"/>
                  <a:pt x="75675" y="262"/>
                  <a:pt x="72643" y="5739"/>
                </a:cubicBezTo>
                <a:cubicBezTo>
                  <a:pt x="61930" y="25092"/>
                  <a:pt x="60590" y="24344"/>
                  <a:pt x="50320" y="43936"/>
                </a:cubicBezTo>
                <a:cubicBezTo>
                  <a:pt x="44438" y="55156"/>
                  <a:pt x="44405" y="55232"/>
                  <a:pt x="40399" y="67250"/>
                </a:cubicBezTo>
                <a:cubicBezTo>
                  <a:pt x="39828" y="68963"/>
                  <a:pt x="40281" y="72147"/>
                  <a:pt x="41391" y="70723"/>
                </a:cubicBezTo>
                <a:cubicBezTo>
                  <a:pt x="53488" y="55207"/>
                  <a:pt x="52413" y="54425"/>
                  <a:pt x="63218" y="37983"/>
                </a:cubicBezTo>
                <a:cubicBezTo>
                  <a:pt x="69528" y="28381"/>
                  <a:pt x="68442" y="27609"/>
                  <a:pt x="75619" y="18637"/>
                </a:cubicBezTo>
                <a:cubicBezTo>
                  <a:pt x="77022" y="16883"/>
                  <a:pt x="75994" y="21031"/>
                  <a:pt x="75123" y="23101"/>
                </a:cubicBezTo>
                <a:cubicBezTo>
                  <a:pt x="68017" y="39977"/>
                  <a:pt x="67307" y="39661"/>
                  <a:pt x="59745" y="56337"/>
                </a:cubicBezTo>
                <a:cubicBezTo>
                  <a:pt x="57633" y="60994"/>
                  <a:pt x="51522" y="62927"/>
                  <a:pt x="55777" y="65762"/>
                </a:cubicBezTo>
                <a:cubicBezTo>
                  <a:pt x="59957" y="68547"/>
                  <a:pt x="58471" y="61523"/>
                  <a:pt x="61234" y="57329"/>
                </a:cubicBezTo>
                <a:cubicBezTo>
                  <a:pt x="72361" y="40440"/>
                  <a:pt x="71585" y="39898"/>
                  <a:pt x="83556" y="23597"/>
                </a:cubicBezTo>
                <a:cubicBezTo>
                  <a:pt x="84213" y="22703"/>
                  <a:pt x="85017" y="24577"/>
                  <a:pt x="84548" y="25582"/>
                </a:cubicBezTo>
                <a:cubicBezTo>
                  <a:pt x="79617" y="36148"/>
                  <a:pt x="78277" y="35453"/>
                  <a:pt x="73139" y="45920"/>
                </a:cubicBezTo>
                <a:cubicBezTo>
                  <a:pt x="71548" y="49162"/>
                  <a:pt x="67729" y="51723"/>
                  <a:pt x="71155" y="52865"/>
                </a:cubicBezTo>
                <a:cubicBezTo>
                  <a:pt x="74830" y="54090"/>
                  <a:pt x="73946" y="50122"/>
                  <a:pt x="76115" y="46912"/>
                </a:cubicBezTo>
                <a:cubicBezTo>
                  <a:pt x="80163" y="40920"/>
                  <a:pt x="79593" y="40560"/>
                  <a:pt x="83556" y="34511"/>
                </a:cubicBezTo>
                <a:cubicBezTo>
                  <a:pt x="84325" y="33337"/>
                  <a:pt x="85913" y="31173"/>
                  <a:pt x="85540" y="32526"/>
                </a:cubicBezTo>
                <a:cubicBezTo>
                  <a:pt x="82110" y="44959"/>
                  <a:pt x="75676" y="56361"/>
                  <a:pt x="70659" y="68243"/>
                </a:cubicBezTo>
                <a:cubicBezTo>
                  <a:pt x="70072" y="69633"/>
                  <a:pt x="69378" y="72507"/>
                  <a:pt x="70163" y="71219"/>
                </a:cubicBezTo>
                <a:cubicBezTo>
                  <a:pt x="77098" y="59844"/>
                  <a:pt x="75958" y="59175"/>
                  <a:pt x="83060" y="47904"/>
                </a:cubicBezTo>
                <a:cubicBezTo>
                  <a:pt x="87397" y="41021"/>
                  <a:pt x="85574" y="38373"/>
                  <a:pt x="92981" y="35007"/>
                </a:cubicBezTo>
                <a:cubicBezTo>
                  <a:pt x="98140" y="32663"/>
                  <a:pt x="90739" y="40211"/>
                  <a:pt x="88517" y="45424"/>
                </a:cubicBezTo>
                <a:cubicBezTo>
                  <a:pt x="84290" y="55341"/>
                  <a:pt x="83954" y="55205"/>
                  <a:pt x="80084" y="65266"/>
                </a:cubicBezTo>
                <a:cubicBezTo>
                  <a:pt x="78983" y="68130"/>
                  <a:pt x="76860" y="73749"/>
                  <a:pt x="78596" y="71219"/>
                </a:cubicBezTo>
                <a:cubicBezTo>
                  <a:pt x="90759" y="53495"/>
                  <a:pt x="100334" y="34127"/>
                  <a:pt x="111335" y="15660"/>
                </a:cubicBezTo>
                <a:cubicBezTo>
                  <a:pt x="120570" y="158"/>
                  <a:pt x="92650" y="46973"/>
                  <a:pt x="87525" y="64274"/>
                </a:cubicBezTo>
                <a:cubicBezTo>
                  <a:pt x="87074" y="65797"/>
                  <a:pt x="89115" y="63605"/>
                  <a:pt x="90005" y="62290"/>
                </a:cubicBezTo>
                <a:cubicBezTo>
                  <a:pt x="100071" y="47419"/>
                  <a:pt x="99478" y="47030"/>
                  <a:pt x="109351" y="32030"/>
                </a:cubicBezTo>
                <a:cubicBezTo>
                  <a:pt x="112379" y="27430"/>
                  <a:pt x="115800" y="17594"/>
                  <a:pt x="115800" y="23101"/>
                </a:cubicBezTo>
                <a:cubicBezTo>
                  <a:pt x="115800" y="31668"/>
                  <a:pt x="112018" y="30834"/>
                  <a:pt x="109351" y="38975"/>
                </a:cubicBezTo>
                <a:cubicBezTo>
                  <a:pt x="107291" y="45265"/>
                  <a:pt x="107716" y="45392"/>
                  <a:pt x="106375" y="51873"/>
                </a:cubicBezTo>
                <a:cubicBezTo>
                  <a:pt x="106224" y="52602"/>
                  <a:pt x="105849" y="53887"/>
                  <a:pt x="106375" y="53361"/>
                </a:cubicBezTo>
                <a:cubicBezTo>
                  <a:pt x="107319" y="52416"/>
                  <a:pt x="108108" y="49768"/>
                  <a:pt x="107367" y="50880"/>
                </a:cubicBezTo>
                <a:cubicBezTo>
                  <a:pt x="100266" y="61531"/>
                  <a:pt x="96264" y="74063"/>
                  <a:pt x="89013" y="84612"/>
                </a:cubicBezTo>
                <a:cubicBezTo>
                  <a:pt x="83377" y="92810"/>
                  <a:pt x="95831" y="65900"/>
                  <a:pt x="99926" y="56833"/>
                </a:cubicBezTo>
                <a:cubicBezTo>
                  <a:pt x="100749" y="55011"/>
                  <a:pt x="103036" y="51709"/>
                  <a:pt x="101910" y="53361"/>
                </a:cubicBezTo>
                <a:cubicBezTo>
                  <a:pt x="94862" y="63698"/>
                  <a:pt x="87599" y="74261"/>
                  <a:pt x="83556" y="86101"/>
                </a:cubicBezTo>
                <a:cubicBezTo>
                  <a:pt x="83103" y="87429"/>
                  <a:pt x="84774" y="89260"/>
                  <a:pt x="85540" y="88085"/>
                </a:cubicBezTo>
                <a:cubicBezTo>
                  <a:pt x="97494" y="69742"/>
                  <a:pt x="107236" y="49978"/>
                  <a:pt x="116296" y="30046"/>
                </a:cubicBezTo>
                <a:cubicBezTo>
                  <a:pt x="117665" y="27033"/>
                  <a:pt x="115854" y="33356"/>
                  <a:pt x="114808" y="36495"/>
                </a:cubicBezTo>
                <a:cubicBezTo>
                  <a:pt x="111136" y="47511"/>
                  <a:pt x="110602" y="47325"/>
                  <a:pt x="106871" y="58321"/>
                </a:cubicBezTo>
                <a:cubicBezTo>
                  <a:pt x="105885" y="61226"/>
                  <a:pt x="103103" y="66326"/>
                  <a:pt x="105383" y="64274"/>
                </a:cubicBezTo>
                <a:cubicBezTo>
                  <a:pt x="115757" y="54938"/>
                  <a:pt x="122074" y="41899"/>
                  <a:pt x="130186" y="30542"/>
                </a:cubicBezTo>
                <a:cubicBezTo>
                  <a:pt x="130907" y="29533"/>
                  <a:pt x="132345" y="27515"/>
                  <a:pt x="131674" y="28558"/>
                </a:cubicBezTo>
                <a:cubicBezTo>
                  <a:pt x="122076" y="43488"/>
                  <a:pt x="121079" y="42879"/>
                  <a:pt x="112328" y="58321"/>
                </a:cubicBezTo>
                <a:cubicBezTo>
                  <a:pt x="108377" y="65294"/>
                  <a:pt x="104018" y="65543"/>
                  <a:pt x="106375" y="73203"/>
                </a:cubicBezTo>
                <a:cubicBezTo>
                  <a:pt x="108078" y="78737"/>
                  <a:pt x="110828" y="69395"/>
                  <a:pt x="114312" y="64770"/>
                </a:cubicBezTo>
                <a:cubicBezTo>
                  <a:pt x="125241" y="50261"/>
                  <a:pt x="124548" y="49760"/>
                  <a:pt x="135146" y="35007"/>
                </a:cubicBezTo>
                <a:cubicBezTo>
                  <a:pt x="137203" y="32144"/>
                  <a:pt x="141153" y="26380"/>
                  <a:pt x="139611" y="29550"/>
                </a:cubicBezTo>
                <a:cubicBezTo>
                  <a:pt x="133635" y="41833"/>
                  <a:pt x="132664" y="41318"/>
                  <a:pt x="126217" y="53361"/>
                </a:cubicBezTo>
                <a:cubicBezTo>
                  <a:pt x="119516" y="65878"/>
                  <a:pt x="119398" y="65828"/>
                  <a:pt x="113320" y="78660"/>
                </a:cubicBezTo>
                <a:cubicBezTo>
                  <a:pt x="112674" y="80023"/>
                  <a:pt x="111904" y="82832"/>
                  <a:pt x="112824" y="81636"/>
                </a:cubicBezTo>
                <a:cubicBezTo>
                  <a:pt x="123565" y="67672"/>
                  <a:pt x="123164" y="67370"/>
                  <a:pt x="133162" y="52865"/>
                </a:cubicBezTo>
                <a:cubicBezTo>
                  <a:pt x="140775" y="41820"/>
                  <a:pt x="140308" y="41501"/>
                  <a:pt x="148044" y="30542"/>
                </a:cubicBezTo>
                <a:cubicBezTo>
                  <a:pt x="149258" y="28823"/>
                  <a:pt x="151961" y="25684"/>
                  <a:pt x="151020" y="27566"/>
                </a:cubicBezTo>
                <a:cubicBezTo>
                  <a:pt x="145195" y="39216"/>
                  <a:pt x="136734" y="49350"/>
                  <a:pt x="129690" y="60306"/>
                </a:cubicBezTo>
                <a:cubicBezTo>
                  <a:pt x="128544" y="62089"/>
                  <a:pt x="126665" y="65734"/>
                  <a:pt x="128201" y="64274"/>
                </a:cubicBezTo>
                <a:cubicBezTo>
                  <a:pt x="139284" y="53744"/>
                  <a:pt x="147557" y="40602"/>
                  <a:pt x="156973" y="28558"/>
                </a:cubicBezTo>
                <a:cubicBezTo>
                  <a:pt x="158929" y="26056"/>
                  <a:pt x="162410" y="20781"/>
                  <a:pt x="160941" y="23597"/>
                </a:cubicBezTo>
                <a:cubicBezTo>
                  <a:pt x="154762" y="35439"/>
                  <a:pt x="146820" y="46278"/>
                  <a:pt x="140107" y="57825"/>
                </a:cubicBezTo>
                <a:cubicBezTo>
                  <a:pt x="139158" y="59458"/>
                  <a:pt x="137379" y="62724"/>
                  <a:pt x="138619" y="61298"/>
                </a:cubicBezTo>
                <a:cubicBezTo>
                  <a:pt x="148603" y="49816"/>
                  <a:pt x="174492" y="13237"/>
                  <a:pt x="169374" y="27566"/>
                </a:cubicBezTo>
                <a:cubicBezTo>
                  <a:pt x="166724" y="34985"/>
                  <a:pt x="165133" y="34256"/>
                  <a:pt x="161933" y="41455"/>
                </a:cubicBezTo>
                <a:cubicBezTo>
                  <a:pt x="160148" y="45471"/>
                  <a:pt x="160660" y="45662"/>
                  <a:pt x="159453" y="49888"/>
                </a:cubicBezTo>
                <a:cubicBezTo>
                  <a:pt x="159172" y="50872"/>
                  <a:pt x="158128" y="52472"/>
                  <a:pt x="158957" y="51873"/>
                </a:cubicBezTo>
                <a:cubicBezTo>
                  <a:pt x="166940" y="46108"/>
                  <a:pt x="171522" y="36689"/>
                  <a:pt x="178303" y="29550"/>
                </a:cubicBezTo>
                <a:cubicBezTo>
                  <a:pt x="179680" y="28100"/>
                  <a:pt x="178758" y="31759"/>
                  <a:pt x="177807" y="33518"/>
                </a:cubicBezTo>
                <a:cubicBezTo>
                  <a:pt x="174206" y="40179"/>
                  <a:pt x="168296" y="45681"/>
                  <a:pt x="165902" y="52865"/>
                </a:cubicBezTo>
                <a:cubicBezTo>
                  <a:pt x="163100" y="61273"/>
                  <a:pt x="176519" y="38669"/>
                  <a:pt x="181776" y="31534"/>
                </a:cubicBezTo>
                <a:cubicBezTo>
                  <a:pt x="184602" y="27698"/>
                  <a:pt x="187992" y="19336"/>
                  <a:pt x="187728" y="24093"/>
                </a:cubicBezTo>
                <a:cubicBezTo>
                  <a:pt x="186767" y="41393"/>
                  <a:pt x="173071" y="55527"/>
                  <a:pt x="166894" y="71715"/>
                </a:cubicBezTo>
                <a:cubicBezTo>
                  <a:pt x="165744" y="74728"/>
                  <a:pt x="165028" y="80794"/>
                  <a:pt x="166894" y="78164"/>
                </a:cubicBezTo>
                <a:cubicBezTo>
                  <a:pt x="179376" y="60576"/>
                  <a:pt x="178607" y="60008"/>
                  <a:pt x="188721" y="40959"/>
                </a:cubicBezTo>
                <a:cubicBezTo>
                  <a:pt x="193517" y="31927"/>
                  <a:pt x="197980" y="32249"/>
                  <a:pt x="196657" y="22109"/>
                </a:cubicBezTo>
                <a:cubicBezTo>
                  <a:pt x="195880" y="16155"/>
                  <a:pt x="191644" y="25477"/>
                  <a:pt x="187232" y="29550"/>
                </a:cubicBezTo>
                <a:cubicBezTo>
                  <a:pt x="178726" y="37401"/>
                  <a:pt x="178699" y="37401"/>
                  <a:pt x="170862" y="45920"/>
                </a:cubicBezTo>
                <a:cubicBezTo>
                  <a:pt x="167268" y="49826"/>
                  <a:pt x="168733" y="51268"/>
                  <a:pt x="164414" y="54353"/>
                </a:cubicBezTo>
                <a:cubicBezTo>
                  <a:pt x="161706" y="56287"/>
                  <a:pt x="165769" y="51306"/>
                  <a:pt x="167390" y="48400"/>
                </a:cubicBezTo>
                <a:cubicBezTo>
                  <a:pt x="172964" y="38405"/>
                  <a:pt x="175040" y="39367"/>
                  <a:pt x="178799" y="28558"/>
                </a:cubicBezTo>
                <a:cubicBezTo>
                  <a:pt x="180646" y="23247"/>
                  <a:pt x="174958" y="32671"/>
                  <a:pt x="171358" y="36991"/>
                </a:cubicBezTo>
                <a:cubicBezTo>
                  <a:pt x="160075" y="50531"/>
                  <a:pt x="159997" y="50471"/>
                  <a:pt x="149036" y="64274"/>
                </a:cubicBezTo>
                <a:cubicBezTo>
                  <a:pt x="146597" y="67345"/>
                  <a:pt x="142492" y="74049"/>
                  <a:pt x="144571" y="70723"/>
                </a:cubicBezTo>
                <a:cubicBezTo>
                  <a:pt x="153333" y="56703"/>
                  <a:pt x="166498" y="44247"/>
                  <a:pt x="169870" y="28062"/>
                </a:cubicBezTo>
                <a:cubicBezTo>
                  <a:pt x="171086" y="22224"/>
                  <a:pt x="165296" y="31949"/>
                  <a:pt x="161437" y="36495"/>
                </a:cubicBezTo>
                <a:cubicBezTo>
                  <a:pt x="154116" y="45118"/>
                  <a:pt x="154465" y="45402"/>
                  <a:pt x="147548" y="54353"/>
                </a:cubicBezTo>
                <a:cubicBezTo>
                  <a:pt x="146031" y="56316"/>
                  <a:pt x="143890" y="60706"/>
                  <a:pt x="144571" y="58321"/>
                </a:cubicBezTo>
                <a:cubicBezTo>
                  <a:pt x="146582" y="51280"/>
                  <a:pt x="159174" y="33301"/>
                  <a:pt x="153996" y="38479"/>
                </a:cubicBezTo>
                <a:cubicBezTo>
                  <a:pt x="144842" y="47633"/>
                  <a:pt x="127467" y="82746"/>
                  <a:pt x="135642" y="72707"/>
                </a:cubicBezTo>
                <a:cubicBezTo>
                  <a:pt x="149832" y="55281"/>
                  <a:pt x="149442" y="54969"/>
                  <a:pt x="162926" y="36991"/>
                </a:cubicBezTo>
                <a:cubicBezTo>
                  <a:pt x="171767" y="25204"/>
                  <a:pt x="170942" y="24571"/>
                  <a:pt x="180288" y="13180"/>
                </a:cubicBezTo>
                <a:cubicBezTo>
                  <a:pt x="181781" y="11361"/>
                  <a:pt x="179812" y="15521"/>
                  <a:pt x="178799" y="17645"/>
                </a:cubicBezTo>
                <a:cubicBezTo>
                  <a:pt x="169634" y="36869"/>
                  <a:pt x="168965" y="36547"/>
                  <a:pt x="159949" y="55841"/>
                </a:cubicBezTo>
                <a:cubicBezTo>
                  <a:pt x="156556" y="63102"/>
                  <a:pt x="154756" y="62745"/>
                  <a:pt x="153996" y="70723"/>
                </a:cubicBezTo>
                <a:cubicBezTo>
                  <a:pt x="153680" y="74045"/>
                  <a:pt x="157173" y="69079"/>
                  <a:pt x="158957" y="66258"/>
                </a:cubicBezTo>
                <a:cubicBezTo>
                  <a:pt x="167918" y="52087"/>
                  <a:pt x="167311" y="51718"/>
                  <a:pt x="175327" y="36991"/>
                </a:cubicBezTo>
                <a:cubicBezTo>
                  <a:pt x="177979" y="32120"/>
                  <a:pt x="181633" y="21689"/>
                  <a:pt x="180288" y="27070"/>
                </a:cubicBezTo>
                <a:cubicBezTo>
                  <a:pt x="177562" y="37975"/>
                  <a:pt x="170433" y="47275"/>
                  <a:pt x="165406" y="57329"/>
                </a:cubicBezTo>
                <a:cubicBezTo>
                  <a:pt x="164561" y="59019"/>
                  <a:pt x="162718" y="62261"/>
                  <a:pt x="163918" y="60802"/>
                </a:cubicBezTo>
                <a:cubicBezTo>
                  <a:pt x="174252" y="48233"/>
                  <a:pt x="173941" y="47982"/>
                  <a:pt x="183760" y="35007"/>
                </a:cubicBezTo>
                <a:cubicBezTo>
                  <a:pt x="187832" y="29626"/>
                  <a:pt x="192368" y="17379"/>
                  <a:pt x="191697" y="24093"/>
                </a:cubicBezTo>
                <a:cubicBezTo>
                  <a:pt x="190803" y="33036"/>
                  <a:pt x="187176" y="31876"/>
                  <a:pt x="183264" y="39967"/>
                </a:cubicBezTo>
                <a:cubicBezTo>
                  <a:pt x="176258" y="54456"/>
                  <a:pt x="176010" y="54359"/>
                  <a:pt x="169870" y="69235"/>
                </a:cubicBezTo>
                <a:cubicBezTo>
                  <a:pt x="169480" y="70180"/>
                  <a:pt x="169722" y="72013"/>
                  <a:pt x="170366" y="71219"/>
                </a:cubicBezTo>
                <a:cubicBezTo>
                  <a:pt x="182421" y="56342"/>
                  <a:pt x="182317" y="56229"/>
                  <a:pt x="193185" y="40463"/>
                </a:cubicBezTo>
                <a:cubicBezTo>
                  <a:pt x="199945" y="30657"/>
                  <a:pt x="198979" y="30035"/>
                  <a:pt x="205586" y="20125"/>
                </a:cubicBezTo>
                <a:cubicBezTo>
                  <a:pt x="206021" y="19472"/>
                  <a:pt x="207435" y="18932"/>
                  <a:pt x="207075" y="19629"/>
                </a:cubicBezTo>
                <a:cubicBezTo>
                  <a:pt x="198877" y="35513"/>
                  <a:pt x="198296" y="35200"/>
                  <a:pt x="189713" y="50880"/>
                </a:cubicBezTo>
                <a:cubicBezTo>
                  <a:pt x="185398" y="58764"/>
                  <a:pt x="176822" y="58950"/>
                  <a:pt x="181280" y="66754"/>
                </a:cubicBezTo>
                <a:cubicBezTo>
                  <a:pt x="185297" y="73785"/>
                  <a:pt x="186743" y="60759"/>
                  <a:pt x="191697" y="54353"/>
                </a:cubicBezTo>
                <a:cubicBezTo>
                  <a:pt x="201135" y="42149"/>
                  <a:pt x="201104" y="42119"/>
                  <a:pt x="210051" y="29550"/>
                </a:cubicBezTo>
                <a:cubicBezTo>
                  <a:pt x="211532" y="27470"/>
                  <a:pt x="213859" y="22904"/>
                  <a:pt x="212531" y="25085"/>
                </a:cubicBezTo>
                <a:cubicBezTo>
                  <a:pt x="206100" y="35649"/>
                  <a:pt x="199593" y="46211"/>
                  <a:pt x="194177" y="57329"/>
                </a:cubicBezTo>
                <a:cubicBezTo>
                  <a:pt x="193516" y="58686"/>
                  <a:pt x="192792" y="61525"/>
                  <a:pt x="193681" y="60306"/>
                </a:cubicBezTo>
                <a:cubicBezTo>
                  <a:pt x="204165" y="45921"/>
                  <a:pt x="213043" y="30327"/>
                  <a:pt x="224437" y="16652"/>
                </a:cubicBezTo>
                <a:cubicBezTo>
                  <a:pt x="226597" y="14060"/>
                  <a:pt x="222455" y="19382"/>
                  <a:pt x="220468" y="22109"/>
                </a:cubicBezTo>
                <a:cubicBezTo>
                  <a:pt x="211790" y="34016"/>
                  <a:pt x="211128" y="33561"/>
                  <a:pt x="203106" y="45920"/>
                </a:cubicBezTo>
                <a:cubicBezTo>
                  <a:pt x="201861" y="47838"/>
                  <a:pt x="200666" y="52154"/>
                  <a:pt x="202114" y="50384"/>
                </a:cubicBezTo>
                <a:cubicBezTo>
                  <a:pt x="206388" y="45161"/>
                  <a:pt x="210162" y="26702"/>
                  <a:pt x="212531" y="33022"/>
                </a:cubicBezTo>
                <a:cubicBezTo>
                  <a:pt x="214624" y="38606"/>
                  <a:pt x="210761" y="38717"/>
                  <a:pt x="209059" y="44432"/>
                </a:cubicBezTo>
                <a:cubicBezTo>
                  <a:pt x="207788" y="48699"/>
                  <a:pt x="202688" y="60709"/>
                  <a:pt x="205586" y="57329"/>
                </a:cubicBezTo>
                <a:cubicBezTo>
                  <a:pt x="207332" y="55292"/>
                  <a:pt x="210107" y="50671"/>
                  <a:pt x="208563" y="52865"/>
                </a:cubicBezTo>
                <a:cubicBezTo>
                  <a:pt x="200883" y="63779"/>
                  <a:pt x="192989" y="74588"/>
                  <a:pt x="186240" y="86101"/>
                </a:cubicBezTo>
                <a:cubicBezTo>
                  <a:pt x="185788" y="86873"/>
                  <a:pt x="187228" y="85850"/>
                  <a:pt x="187728" y="85108"/>
                </a:cubicBezTo>
                <a:cubicBezTo>
                  <a:pt x="195492" y="73579"/>
                  <a:pt x="202766" y="61726"/>
                  <a:pt x="210051" y="49888"/>
                </a:cubicBezTo>
                <a:cubicBezTo>
                  <a:pt x="210342" y="49416"/>
                  <a:pt x="210822" y="48415"/>
                  <a:pt x="210547" y="48896"/>
                </a:cubicBezTo>
                <a:cubicBezTo>
                  <a:pt x="204881" y="58812"/>
                  <a:pt x="199412" y="69235"/>
                  <a:pt x="191201" y="77172"/>
                </a:cubicBezTo>
                <a:cubicBezTo>
                  <a:pt x="190059" y="78276"/>
                  <a:pt x="188657" y="76177"/>
                  <a:pt x="189217" y="74691"/>
                </a:cubicBezTo>
                <a:cubicBezTo>
                  <a:pt x="194657" y="60263"/>
                  <a:pt x="196330" y="60995"/>
                  <a:pt x="202610" y="46912"/>
                </a:cubicBezTo>
                <a:cubicBezTo>
                  <a:pt x="203998" y="43799"/>
                  <a:pt x="207030" y="34188"/>
                  <a:pt x="205090" y="36991"/>
                </a:cubicBezTo>
                <a:cubicBezTo>
                  <a:pt x="200465" y="43671"/>
                  <a:pt x="200290" y="43613"/>
                  <a:pt x="196657" y="50880"/>
                </a:cubicBezTo>
                <a:cubicBezTo>
                  <a:pt x="195042" y="54110"/>
                  <a:pt x="191419" y="59391"/>
                  <a:pt x="194673" y="57825"/>
                </a:cubicBezTo>
                <a:cubicBezTo>
                  <a:pt x="208685" y="51079"/>
                  <a:pt x="215887" y="34949"/>
                  <a:pt x="227909" y="25085"/>
                </a:cubicBezTo>
                <a:cubicBezTo>
                  <a:pt x="229369" y="23887"/>
                  <a:pt x="230261" y="26878"/>
                  <a:pt x="229397" y="28558"/>
                </a:cubicBezTo>
                <a:cubicBezTo>
                  <a:pt x="220992" y="44901"/>
                  <a:pt x="218976" y="43745"/>
                  <a:pt x="210051" y="59810"/>
                </a:cubicBezTo>
                <a:cubicBezTo>
                  <a:pt x="206539" y="66131"/>
                  <a:pt x="201166" y="66836"/>
                  <a:pt x="204594" y="73203"/>
                </a:cubicBezTo>
                <a:cubicBezTo>
                  <a:pt x="207275" y="78183"/>
                  <a:pt x="209833" y="70545"/>
                  <a:pt x="213523" y="66258"/>
                </a:cubicBezTo>
                <a:cubicBezTo>
                  <a:pt x="226792" y="50843"/>
                  <a:pt x="226090" y="50262"/>
                  <a:pt x="238326" y="34015"/>
                </a:cubicBezTo>
                <a:cubicBezTo>
                  <a:pt x="241223" y="30168"/>
                  <a:pt x="246318" y="21983"/>
                  <a:pt x="243783" y="26078"/>
                </a:cubicBezTo>
                <a:cubicBezTo>
                  <a:pt x="230259" y="47926"/>
                  <a:pt x="215519" y="69059"/>
                  <a:pt x="203106" y="91557"/>
                </a:cubicBezTo>
                <a:cubicBezTo>
                  <a:pt x="201572" y="94338"/>
                  <a:pt x="205974" y="89978"/>
                  <a:pt x="208067" y="87589"/>
                </a:cubicBezTo>
                <a:cubicBezTo>
                  <a:pt x="227092" y="65878"/>
                  <a:pt x="226828" y="65647"/>
                  <a:pt x="245271" y="43440"/>
                </a:cubicBezTo>
                <a:cubicBezTo>
                  <a:pt x="249349" y="38530"/>
                  <a:pt x="261142" y="23498"/>
                  <a:pt x="256680" y="28062"/>
                </a:cubicBezTo>
                <a:cubicBezTo>
                  <a:pt x="245458" y="39540"/>
                  <a:pt x="233441" y="50661"/>
                  <a:pt x="224933" y="64274"/>
                </a:cubicBezTo>
                <a:cubicBezTo>
                  <a:pt x="221853" y="69202"/>
                  <a:pt x="228527" y="59701"/>
                  <a:pt x="232374" y="55345"/>
                </a:cubicBezTo>
                <a:cubicBezTo>
                  <a:pt x="241674" y="44817"/>
                  <a:pt x="241496" y="44645"/>
                  <a:pt x="251224" y="34511"/>
                </a:cubicBezTo>
                <a:cubicBezTo>
                  <a:pt x="253424" y="32220"/>
                  <a:pt x="257498" y="27650"/>
                  <a:pt x="256184" y="30542"/>
                </a:cubicBezTo>
                <a:cubicBezTo>
                  <a:pt x="250023" y="44097"/>
                  <a:pt x="248212" y="43147"/>
                  <a:pt x="241303" y="56337"/>
                </a:cubicBezTo>
                <a:cubicBezTo>
                  <a:pt x="237283" y="64011"/>
                  <a:pt x="231445" y="64052"/>
                  <a:pt x="234358" y="72211"/>
                </a:cubicBezTo>
                <a:cubicBezTo>
                  <a:pt x="236541" y="78324"/>
                  <a:pt x="239679" y="68311"/>
                  <a:pt x="243783" y="63282"/>
                </a:cubicBezTo>
                <a:cubicBezTo>
                  <a:pt x="257332" y="46679"/>
                  <a:pt x="256905" y="46335"/>
                  <a:pt x="269578" y="29054"/>
                </a:cubicBezTo>
                <a:cubicBezTo>
                  <a:pt x="273280" y="24006"/>
                  <a:pt x="281036" y="14298"/>
                  <a:pt x="276523" y="18637"/>
                </a:cubicBezTo>
                <a:cubicBezTo>
                  <a:pt x="265624" y="29116"/>
                  <a:pt x="266081" y="29613"/>
                  <a:pt x="256680" y="41455"/>
                </a:cubicBezTo>
                <a:cubicBezTo>
                  <a:pt x="246963" y="53695"/>
                  <a:pt x="246716" y="53569"/>
                  <a:pt x="238326" y="66754"/>
                </a:cubicBezTo>
                <a:cubicBezTo>
                  <a:pt x="237730" y="67690"/>
                  <a:pt x="238554" y="69543"/>
                  <a:pt x="239318" y="68739"/>
                </a:cubicBezTo>
                <a:cubicBezTo>
                  <a:pt x="249030" y="58516"/>
                  <a:pt x="248296" y="57865"/>
                  <a:pt x="257177" y="46912"/>
                </a:cubicBezTo>
                <a:cubicBezTo>
                  <a:pt x="263178" y="39510"/>
                  <a:pt x="262708" y="39113"/>
                  <a:pt x="269082" y="32030"/>
                </a:cubicBezTo>
                <a:cubicBezTo>
                  <a:pt x="269580" y="31477"/>
                  <a:pt x="270907" y="31367"/>
                  <a:pt x="270570" y="32030"/>
                </a:cubicBezTo>
                <a:cubicBezTo>
                  <a:pt x="262475" y="47967"/>
                  <a:pt x="261639" y="47520"/>
                  <a:pt x="253208" y="63282"/>
                </a:cubicBezTo>
                <a:cubicBezTo>
                  <a:pt x="250225" y="68858"/>
                  <a:pt x="241752" y="72691"/>
                  <a:pt x="247751" y="74691"/>
                </a:cubicBezTo>
                <a:cubicBezTo>
                  <a:pt x="254108" y="76810"/>
                  <a:pt x="252107" y="69592"/>
                  <a:pt x="256184" y="64274"/>
                </a:cubicBezTo>
                <a:cubicBezTo>
                  <a:pt x="261182" y="57755"/>
                  <a:pt x="275144" y="37811"/>
                  <a:pt x="272058" y="45424"/>
                </a:cubicBezTo>
                <a:cubicBezTo>
                  <a:pt x="268307" y="54676"/>
                  <a:pt x="267361" y="54241"/>
                  <a:pt x="263129" y="63282"/>
                </a:cubicBezTo>
                <a:cubicBezTo>
                  <a:pt x="261898" y="65911"/>
                  <a:pt x="259092" y="70792"/>
                  <a:pt x="261145" y="68739"/>
                </a:cubicBezTo>
                <a:cubicBezTo>
                  <a:pt x="270827" y="59057"/>
                  <a:pt x="296519" y="27086"/>
                  <a:pt x="288924" y="38479"/>
                </a:cubicBezTo>
                <a:cubicBezTo>
                  <a:pt x="284597" y="44968"/>
                  <a:pt x="275556" y="50582"/>
                  <a:pt x="276523" y="58321"/>
                </a:cubicBezTo>
                <a:cubicBezTo>
                  <a:pt x="276832" y="60794"/>
                  <a:pt x="279222" y="58875"/>
                  <a:pt x="281483" y="57825"/>
                </a:cubicBezTo>
                <a:cubicBezTo>
                  <a:pt x="286350" y="55566"/>
                  <a:pt x="285850" y="54697"/>
                  <a:pt x="290412" y="51873"/>
                </a:cubicBezTo>
                <a:cubicBezTo>
                  <a:pt x="291079" y="51460"/>
                  <a:pt x="292324" y="50716"/>
                  <a:pt x="291901" y="51377"/>
                </a:cubicBezTo>
                <a:cubicBezTo>
                  <a:pt x="287595" y="58104"/>
                  <a:pt x="286247" y="57234"/>
                  <a:pt x="282475" y="64274"/>
                </a:cubicBezTo>
                <a:cubicBezTo>
                  <a:pt x="281951" y="65252"/>
                  <a:pt x="283434" y="65688"/>
                  <a:pt x="284460" y="65266"/>
                </a:cubicBezTo>
                <a:cubicBezTo>
                  <a:pt x="288086" y="63773"/>
                  <a:pt x="287846" y="63252"/>
                  <a:pt x="290908" y="60802"/>
                </a:cubicBezTo>
                <a:cubicBezTo>
                  <a:pt x="291607" y="60243"/>
                  <a:pt x="291033" y="59530"/>
                  <a:pt x="291901" y="59313"/>
                </a:cubicBezTo>
                <a:cubicBezTo>
                  <a:pt x="292809" y="59086"/>
                  <a:pt x="294547" y="61960"/>
                  <a:pt x="293885" y="61298"/>
                </a:cubicBezTo>
                <a:cubicBezTo>
                  <a:pt x="277397" y="44810"/>
                  <a:pt x="255247" y="35052"/>
                  <a:pt x="237334" y="20125"/>
                </a:cubicBezTo>
                <a:cubicBezTo>
                  <a:pt x="236908" y="19770"/>
                  <a:pt x="237538" y="20645"/>
                  <a:pt x="237830" y="21117"/>
                </a:cubicBezTo>
                <a:cubicBezTo>
                  <a:pt x="245973" y="34289"/>
                  <a:pt x="245401" y="34665"/>
                  <a:pt x="254200" y="47408"/>
                </a:cubicBezTo>
                <a:cubicBezTo>
                  <a:pt x="259813" y="55536"/>
                  <a:pt x="260192" y="55271"/>
                  <a:pt x="266602" y="62786"/>
                </a:cubicBezTo>
                <a:cubicBezTo>
                  <a:pt x="267407" y="63729"/>
                  <a:pt x="269366" y="65238"/>
                  <a:pt x="268586" y="64274"/>
                </a:cubicBezTo>
                <a:cubicBezTo>
                  <a:pt x="263428" y="57902"/>
                  <a:pt x="244071" y="44989"/>
                  <a:pt x="252216" y="45920"/>
                </a:cubicBezTo>
                <a:cubicBezTo>
                  <a:pt x="264532" y="47327"/>
                  <a:pt x="263953" y="49922"/>
                  <a:pt x="275531" y="54353"/>
                </a:cubicBezTo>
                <a:cubicBezTo>
                  <a:pt x="284048" y="57613"/>
                  <a:pt x="295394" y="69912"/>
                  <a:pt x="292397" y="61298"/>
                </a:cubicBezTo>
                <a:cubicBezTo>
                  <a:pt x="287835" y="48186"/>
                  <a:pt x="282752" y="51162"/>
                  <a:pt x="271562" y="42944"/>
                </a:cubicBezTo>
                <a:cubicBezTo>
                  <a:pt x="266731" y="39396"/>
                  <a:pt x="266606" y="37321"/>
                  <a:pt x="260649" y="37983"/>
                </a:cubicBezTo>
                <a:cubicBezTo>
                  <a:pt x="253283" y="38801"/>
                  <a:pt x="273792" y="45779"/>
                  <a:pt x="278011" y="51873"/>
                </a:cubicBezTo>
                <a:cubicBezTo>
                  <a:pt x="279931" y="54647"/>
                  <a:pt x="274556" y="51443"/>
                  <a:pt x="271562" y="49888"/>
                </a:cubicBezTo>
                <a:cubicBezTo>
                  <a:pt x="261596" y="44713"/>
                  <a:pt x="262019" y="43957"/>
                  <a:pt x="252216" y="38479"/>
                </a:cubicBezTo>
                <a:cubicBezTo>
                  <a:pt x="250830" y="37704"/>
                  <a:pt x="253420" y="39518"/>
                  <a:pt x="254696" y="40463"/>
                </a:cubicBezTo>
                <a:cubicBezTo>
                  <a:pt x="266814" y="49440"/>
                  <a:pt x="267024" y="49160"/>
                  <a:pt x="279003" y="58321"/>
                </a:cubicBezTo>
                <a:cubicBezTo>
                  <a:pt x="279714" y="58864"/>
                  <a:pt x="280795" y="60210"/>
                  <a:pt x="279995" y="59810"/>
                </a:cubicBezTo>
                <a:cubicBezTo>
                  <a:pt x="262926" y="51275"/>
                  <a:pt x="263147" y="50847"/>
                  <a:pt x="246263" y="41951"/>
                </a:cubicBezTo>
                <a:cubicBezTo>
                  <a:pt x="240080" y="38693"/>
                  <a:pt x="239286" y="31096"/>
                  <a:pt x="233862" y="35503"/>
                </a:cubicBezTo>
                <a:cubicBezTo>
                  <a:pt x="226056" y="41846"/>
                  <a:pt x="242538" y="53688"/>
                  <a:pt x="247751" y="62290"/>
                </a:cubicBezTo>
                <a:cubicBezTo>
                  <a:pt x="248406" y="63371"/>
                  <a:pt x="249297" y="65475"/>
                  <a:pt x="248247" y="64770"/>
                </a:cubicBezTo>
                <a:cubicBezTo>
                  <a:pt x="233453" y="54826"/>
                  <a:pt x="192314" y="20627"/>
                  <a:pt x="205586" y="32526"/>
                </a:cubicBezTo>
                <a:cubicBezTo>
                  <a:pt x="218426" y="44038"/>
                  <a:pt x="217780" y="44917"/>
                  <a:pt x="231878" y="54849"/>
                </a:cubicBezTo>
                <a:cubicBezTo>
                  <a:pt x="239767" y="60407"/>
                  <a:pt x="240406" y="59395"/>
                  <a:pt x="249240" y="63282"/>
                </a:cubicBezTo>
                <a:cubicBezTo>
                  <a:pt x="252829" y="64861"/>
                  <a:pt x="259856" y="68062"/>
                  <a:pt x="256680" y="65762"/>
                </a:cubicBezTo>
                <a:cubicBezTo>
                  <a:pt x="239238" y="53132"/>
                  <a:pt x="238650" y="53986"/>
                  <a:pt x="220468" y="42448"/>
                </a:cubicBezTo>
                <a:cubicBezTo>
                  <a:pt x="212853" y="37616"/>
                  <a:pt x="209729" y="40756"/>
                  <a:pt x="205090" y="33022"/>
                </a:cubicBezTo>
                <a:cubicBezTo>
                  <a:pt x="201096" y="26363"/>
                  <a:pt x="212243" y="36106"/>
                  <a:pt x="218980" y="39967"/>
                </a:cubicBezTo>
                <a:cubicBezTo>
                  <a:pt x="232598" y="47773"/>
                  <a:pt x="232444" y="48038"/>
                  <a:pt x="245767" y="56337"/>
                </a:cubicBezTo>
                <a:cubicBezTo>
                  <a:pt x="247578" y="57465"/>
                  <a:pt x="251022" y="59991"/>
                  <a:pt x="249240" y="58817"/>
                </a:cubicBezTo>
                <a:cubicBezTo>
                  <a:pt x="227121" y="44251"/>
                  <a:pt x="227496" y="43671"/>
                  <a:pt x="205090" y="29550"/>
                </a:cubicBezTo>
                <a:cubicBezTo>
                  <a:pt x="197956" y="25054"/>
                  <a:pt x="193292" y="13764"/>
                  <a:pt x="190209" y="21613"/>
                </a:cubicBezTo>
                <a:cubicBezTo>
                  <a:pt x="183828" y="37857"/>
                  <a:pt x="229340" y="76600"/>
                  <a:pt x="214019" y="68243"/>
                </a:cubicBezTo>
                <a:cubicBezTo>
                  <a:pt x="192208" y="56346"/>
                  <a:pt x="192967" y="55048"/>
                  <a:pt x="171855" y="41951"/>
                </a:cubicBezTo>
                <a:cubicBezTo>
                  <a:pt x="166180" y="38430"/>
                  <a:pt x="155102" y="31000"/>
                  <a:pt x="160445" y="35007"/>
                </a:cubicBezTo>
                <a:cubicBezTo>
                  <a:pt x="174701" y="45699"/>
                  <a:pt x="174679" y="45778"/>
                  <a:pt x="189713" y="55345"/>
                </a:cubicBezTo>
                <a:cubicBezTo>
                  <a:pt x="196545" y="59692"/>
                  <a:pt x="210836" y="67278"/>
                  <a:pt x="204098" y="62786"/>
                </a:cubicBezTo>
                <a:cubicBezTo>
                  <a:pt x="190684" y="53843"/>
                  <a:pt x="189958" y="55012"/>
                  <a:pt x="176319" y="46416"/>
                </a:cubicBezTo>
                <a:cubicBezTo>
                  <a:pt x="160431" y="36403"/>
                  <a:pt x="161664" y="34369"/>
                  <a:pt x="145067" y="25582"/>
                </a:cubicBezTo>
                <a:cubicBezTo>
                  <a:pt x="143355" y="24676"/>
                  <a:pt x="141404" y="27024"/>
                  <a:pt x="142587" y="28558"/>
                </a:cubicBezTo>
                <a:cubicBezTo>
                  <a:pt x="151582" y="40226"/>
                  <a:pt x="152224" y="39819"/>
                  <a:pt x="163422" y="49392"/>
                </a:cubicBezTo>
                <a:cubicBezTo>
                  <a:pt x="167725" y="53071"/>
                  <a:pt x="179004" y="54849"/>
                  <a:pt x="173343" y="54849"/>
                </a:cubicBezTo>
                <a:cubicBezTo>
                  <a:pt x="162463" y="54849"/>
                  <a:pt x="150897" y="33404"/>
                  <a:pt x="143579" y="41455"/>
                </a:cubicBezTo>
                <a:cubicBezTo>
                  <a:pt x="135589" y="50245"/>
                  <a:pt x="181331" y="70232"/>
                  <a:pt x="171358" y="63778"/>
                </a:cubicBezTo>
                <a:cubicBezTo>
                  <a:pt x="159502" y="56106"/>
                  <a:pt x="159622" y="55828"/>
                  <a:pt x="147052" y="49392"/>
                </a:cubicBezTo>
                <a:cubicBezTo>
                  <a:pt x="128579" y="39934"/>
                  <a:pt x="128487" y="40062"/>
                  <a:pt x="109351" y="32030"/>
                </a:cubicBezTo>
                <a:cubicBezTo>
                  <a:pt x="108185" y="31541"/>
                  <a:pt x="105752" y="31938"/>
                  <a:pt x="106871" y="32526"/>
                </a:cubicBezTo>
                <a:cubicBezTo>
                  <a:pt x="122391" y="40680"/>
                  <a:pt x="122151" y="41396"/>
                  <a:pt x="138619" y="47408"/>
                </a:cubicBezTo>
                <a:cubicBezTo>
                  <a:pt x="140266" y="48009"/>
                  <a:pt x="139643" y="44811"/>
                  <a:pt x="138123" y="43936"/>
                </a:cubicBezTo>
                <a:cubicBezTo>
                  <a:pt x="122644" y="35024"/>
                  <a:pt x="122595" y="34851"/>
                  <a:pt x="105879" y="28558"/>
                </a:cubicBezTo>
                <a:cubicBezTo>
                  <a:pt x="101231" y="26808"/>
                  <a:pt x="94158" y="23433"/>
                  <a:pt x="95958" y="28062"/>
                </a:cubicBezTo>
                <a:cubicBezTo>
                  <a:pt x="102125" y="43920"/>
                  <a:pt x="104904" y="42707"/>
                  <a:pt x="116296" y="55345"/>
                </a:cubicBezTo>
                <a:cubicBezTo>
                  <a:pt x="120949" y="60507"/>
                  <a:pt x="133535" y="67064"/>
                  <a:pt x="127705" y="63282"/>
                </a:cubicBezTo>
                <a:cubicBezTo>
                  <a:pt x="112700" y="53549"/>
                  <a:pt x="113350" y="52522"/>
                  <a:pt x="97942" y="43440"/>
                </a:cubicBezTo>
                <a:cubicBezTo>
                  <a:pt x="89719" y="38593"/>
                  <a:pt x="86792" y="28256"/>
                  <a:pt x="80580" y="35503"/>
                </a:cubicBezTo>
                <a:cubicBezTo>
                  <a:pt x="74478" y="42621"/>
                  <a:pt x="85523" y="43595"/>
                  <a:pt x="91989" y="50384"/>
                </a:cubicBezTo>
                <a:cubicBezTo>
                  <a:pt x="95548" y="54121"/>
                  <a:pt x="105384" y="54918"/>
                  <a:pt x="100422" y="56337"/>
                </a:cubicBezTo>
                <a:cubicBezTo>
                  <a:pt x="94222" y="58110"/>
                  <a:pt x="94451" y="53902"/>
                  <a:pt x="88517" y="51377"/>
                </a:cubicBezTo>
                <a:cubicBezTo>
                  <a:pt x="71136" y="43981"/>
                  <a:pt x="71155" y="43936"/>
                  <a:pt x="53793" y="36495"/>
                </a:cubicBezTo>
                <a:cubicBezTo>
                  <a:pt x="50320" y="35007"/>
                  <a:pt x="44013" y="31021"/>
                  <a:pt x="46848" y="33518"/>
                </a:cubicBezTo>
                <a:cubicBezTo>
                  <a:pt x="59988" y="45094"/>
                  <a:pt x="60691" y="44245"/>
                  <a:pt x="74627" y="54849"/>
                </a:cubicBezTo>
                <a:cubicBezTo>
                  <a:pt x="83509" y="61608"/>
                  <a:pt x="87140" y="58445"/>
                  <a:pt x="92485" y="68243"/>
                </a:cubicBezTo>
                <a:cubicBezTo>
                  <a:pt x="95397" y="73581"/>
                  <a:pt x="86148" y="68205"/>
                  <a:pt x="80580" y="65762"/>
                </a:cubicBezTo>
                <a:cubicBezTo>
                  <a:pt x="61686" y="57472"/>
                  <a:pt x="62130" y="56521"/>
                  <a:pt x="43872" y="46912"/>
                </a:cubicBezTo>
                <a:cubicBezTo>
                  <a:pt x="38563" y="44118"/>
                  <a:pt x="30917" y="35522"/>
                  <a:pt x="33454" y="40959"/>
                </a:cubicBezTo>
                <a:cubicBezTo>
                  <a:pt x="39188" y="53247"/>
                  <a:pt x="41968" y="51518"/>
                  <a:pt x="50816" y="61794"/>
                </a:cubicBezTo>
                <a:cubicBezTo>
                  <a:pt x="57348" y="69380"/>
                  <a:pt x="72539" y="71123"/>
                  <a:pt x="64210" y="76676"/>
                </a:cubicBezTo>
                <a:cubicBezTo>
                  <a:pt x="53768" y="83637"/>
                  <a:pt x="52144" y="73161"/>
                  <a:pt x="40399" y="68739"/>
                </a:cubicBezTo>
                <a:cubicBezTo>
                  <a:pt x="31042" y="65216"/>
                  <a:pt x="31594" y="63766"/>
                  <a:pt x="22045" y="60802"/>
                </a:cubicBezTo>
                <a:cubicBezTo>
                  <a:pt x="17308" y="59332"/>
                  <a:pt x="38286" y="72140"/>
                  <a:pt x="33950" y="69731"/>
                </a:cubicBezTo>
                <a:cubicBezTo>
                  <a:pt x="28455" y="66679"/>
                  <a:pt x="22290" y="63886"/>
                  <a:pt x="18573" y="58817"/>
                </a:cubicBezTo>
                <a:cubicBezTo>
                  <a:pt x="15669" y="54857"/>
                  <a:pt x="14923" y="55514"/>
                  <a:pt x="11628" y="51873"/>
                </a:cubicBezTo>
                <a:cubicBezTo>
                  <a:pt x="10196" y="50291"/>
                  <a:pt x="7265" y="47396"/>
                  <a:pt x="9148" y="48400"/>
                </a:cubicBezTo>
                <a:cubicBezTo>
                  <a:pt x="18314" y="53288"/>
                  <a:pt x="17763" y="54206"/>
                  <a:pt x="26510" y="59810"/>
                </a:cubicBezTo>
                <a:cubicBezTo>
                  <a:pt x="33638" y="64377"/>
                  <a:pt x="32683" y="70793"/>
                  <a:pt x="40895" y="68739"/>
                </a:cubicBezTo>
                <a:cubicBezTo>
                  <a:pt x="47396" y="67113"/>
                  <a:pt x="36107" y="63945"/>
                  <a:pt x="32462" y="58321"/>
                </a:cubicBezTo>
                <a:cubicBezTo>
                  <a:pt x="29020" y="53010"/>
                  <a:pt x="20993" y="36610"/>
                  <a:pt x="26014" y="40463"/>
                </a:cubicBezTo>
                <a:cubicBezTo>
                  <a:pt x="35012" y="47368"/>
                  <a:pt x="54788" y="74699"/>
                  <a:pt x="50320" y="64274"/>
                </a:cubicBezTo>
                <a:cubicBezTo>
                  <a:pt x="45812" y="53755"/>
                  <a:pt x="44148" y="54607"/>
                  <a:pt x="38911" y="44432"/>
                </a:cubicBezTo>
                <a:cubicBezTo>
                  <a:pt x="35453" y="37714"/>
                  <a:pt x="28902" y="36917"/>
                  <a:pt x="32958" y="30542"/>
                </a:cubicBezTo>
                <a:cubicBezTo>
                  <a:pt x="36352" y="25207"/>
                  <a:pt x="38036" y="34382"/>
                  <a:pt x="42383" y="38975"/>
                </a:cubicBezTo>
                <a:cubicBezTo>
                  <a:pt x="64345" y="62181"/>
                  <a:pt x="63039" y="63417"/>
                  <a:pt x="85540" y="86101"/>
                </a:cubicBezTo>
                <a:cubicBezTo>
                  <a:pt x="93615" y="94241"/>
                  <a:pt x="108307" y="110848"/>
                  <a:pt x="103399" y="100486"/>
                </a:cubicBezTo>
                <a:cubicBezTo>
                  <a:pt x="94262" y="81197"/>
                  <a:pt x="89068" y="84581"/>
                  <a:pt x="76611" y="67250"/>
                </a:cubicBezTo>
                <a:cubicBezTo>
                  <a:pt x="60511" y="44850"/>
                  <a:pt x="60915" y="44545"/>
                  <a:pt x="46352" y="21117"/>
                </a:cubicBezTo>
                <a:cubicBezTo>
                  <a:pt x="43773" y="16968"/>
                  <a:pt x="38185" y="9689"/>
                  <a:pt x="42383" y="12188"/>
                </a:cubicBezTo>
                <a:cubicBezTo>
                  <a:pt x="56438" y="20554"/>
                  <a:pt x="54367" y="23358"/>
                  <a:pt x="67186" y="33518"/>
                </a:cubicBezTo>
                <a:cubicBezTo>
                  <a:pt x="87868" y="49910"/>
                  <a:pt x="88169" y="49525"/>
                  <a:pt x="109351" y="65266"/>
                </a:cubicBezTo>
                <a:cubicBezTo>
                  <a:pt x="115206" y="69617"/>
                  <a:pt x="125255" y="79801"/>
                  <a:pt x="121257" y="73699"/>
                </a:cubicBezTo>
                <a:cubicBezTo>
                  <a:pt x="108030" y="53511"/>
                  <a:pt x="105008" y="55784"/>
                  <a:pt x="90501" y="36495"/>
                </a:cubicBezTo>
                <a:cubicBezTo>
                  <a:pt x="82394" y="25716"/>
                  <a:pt x="63175" y="17481"/>
                  <a:pt x="76115" y="13676"/>
                </a:cubicBezTo>
                <a:cubicBezTo>
                  <a:pt x="90778" y="9364"/>
                  <a:pt x="87275" y="24133"/>
                  <a:pt x="98934" y="34015"/>
                </a:cubicBezTo>
                <a:cubicBezTo>
                  <a:pt x="113324" y="46213"/>
                  <a:pt x="113416" y="46109"/>
                  <a:pt x="128201" y="57825"/>
                </a:cubicBezTo>
                <a:cubicBezTo>
                  <a:pt x="129850" y="59132"/>
                  <a:pt x="126733" y="56316"/>
                  <a:pt x="125225" y="54849"/>
                </a:cubicBezTo>
                <a:cubicBezTo>
                  <a:pt x="108379" y="38458"/>
                  <a:pt x="108463" y="38372"/>
                  <a:pt x="91493" y="22109"/>
                </a:cubicBezTo>
                <a:cubicBezTo>
                  <a:pt x="90598" y="21251"/>
                  <a:pt x="88712" y="19671"/>
                  <a:pt x="89509" y="20621"/>
                </a:cubicBezTo>
                <a:cubicBezTo>
                  <a:pt x="107152" y="41638"/>
                  <a:pt x="105472" y="43242"/>
                  <a:pt x="125225" y="62290"/>
                </a:cubicBezTo>
                <a:cubicBezTo>
                  <a:pt x="133553" y="70321"/>
                  <a:pt x="142998" y="85578"/>
                  <a:pt x="145067" y="74195"/>
                </a:cubicBezTo>
                <a:cubicBezTo>
                  <a:pt x="147658" y="59941"/>
                  <a:pt x="136193" y="62743"/>
                  <a:pt x="127209" y="51377"/>
                </a:cubicBezTo>
                <a:cubicBezTo>
                  <a:pt x="115607" y="36699"/>
                  <a:pt x="115621" y="36688"/>
                  <a:pt x="103895" y="22109"/>
                </a:cubicBezTo>
                <a:cubicBezTo>
                  <a:pt x="101345" y="18939"/>
                  <a:pt x="105744" y="25937"/>
                  <a:pt x="108855" y="28558"/>
                </a:cubicBezTo>
                <a:cubicBezTo>
                  <a:pt x="132612" y="48575"/>
                  <a:pt x="132265" y="49088"/>
                  <a:pt x="157469" y="67250"/>
                </a:cubicBezTo>
                <a:cubicBezTo>
                  <a:pt x="166110" y="73477"/>
                  <a:pt x="174230" y="87616"/>
                  <a:pt x="176319" y="77172"/>
                </a:cubicBezTo>
                <a:cubicBezTo>
                  <a:pt x="178872" y="64404"/>
                  <a:pt x="167538" y="67536"/>
                  <a:pt x="159453" y="57329"/>
                </a:cubicBezTo>
                <a:cubicBezTo>
                  <a:pt x="147687" y="42475"/>
                  <a:pt x="133954" y="45829"/>
                  <a:pt x="136634" y="27070"/>
                </a:cubicBezTo>
                <a:cubicBezTo>
                  <a:pt x="137718" y="19483"/>
                  <a:pt x="185835" y="63303"/>
                  <a:pt x="189217" y="54849"/>
                </a:cubicBezTo>
                <a:cubicBezTo>
                  <a:pt x="195539" y="39046"/>
                  <a:pt x="177423" y="42575"/>
                  <a:pt x="165902" y="30046"/>
                </a:cubicBezTo>
                <a:cubicBezTo>
                  <a:pt x="157579" y="20994"/>
                  <a:pt x="158227" y="20387"/>
                  <a:pt x="149532" y="11692"/>
                </a:cubicBezTo>
                <a:cubicBezTo>
                  <a:pt x="144300" y="6460"/>
                  <a:pt x="153578" y="18020"/>
                  <a:pt x="158957" y="23101"/>
                </a:cubicBezTo>
                <a:cubicBezTo>
                  <a:pt x="171494" y="34942"/>
                  <a:pt x="171802" y="34626"/>
                  <a:pt x="185248" y="45424"/>
                </a:cubicBezTo>
                <a:cubicBezTo>
                  <a:pt x="188200" y="47795"/>
                  <a:pt x="194693" y="51707"/>
                  <a:pt x="191697" y="49392"/>
                </a:cubicBezTo>
                <a:cubicBezTo>
                  <a:pt x="183256" y="42869"/>
                  <a:pt x="182796" y="43488"/>
                  <a:pt x="174335" y="36991"/>
                </a:cubicBezTo>
                <a:cubicBezTo>
                  <a:pt x="168894" y="32813"/>
                  <a:pt x="157384" y="25971"/>
                  <a:pt x="163918" y="28062"/>
                </a:cubicBezTo>
                <a:cubicBezTo>
                  <a:pt x="176400" y="32056"/>
                  <a:pt x="175038" y="35051"/>
                  <a:pt x="186736" y="40959"/>
                </a:cubicBezTo>
                <a:cubicBezTo>
                  <a:pt x="199617" y="47465"/>
                  <a:pt x="199337" y="48302"/>
                  <a:pt x="213027" y="52865"/>
                </a:cubicBezTo>
                <a:cubicBezTo>
                  <a:pt x="214924" y="53497"/>
                  <a:pt x="217690" y="52488"/>
                  <a:pt x="216500" y="50880"/>
                </a:cubicBezTo>
                <a:cubicBezTo>
                  <a:pt x="207109" y="38189"/>
                  <a:pt x="205837" y="39226"/>
                  <a:pt x="194673" y="28062"/>
                </a:cubicBezTo>
                <a:cubicBezTo>
                  <a:pt x="191934" y="25323"/>
                  <a:pt x="185354" y="21184"/>
                  <a:pt x="188721" y="23101"/>
                </a:cubicBezTo>
                <a:cubicBezTo>
                  <a:pt x="208166" y="34170"/>
                  <a:pt x="208141" y="34246"/>
                  <a:pt x="226917" y="46416"/>
                </a:cubicBezTo>
                <a:cubicBezTo>
                  <a:pt x="234951" y="51623"/>
                  <a:pt x="234715" y="51977"/>
                  <a:pt x="242295" y="57825"/>
                </a:cubicBezTo>
                <a:cubicBezTo>
                  <a:pt x="243406" y="58682"/>
                  <a:pt x="245424" y="60621"/>
                  <a:pt x="244279" y="59810"/>
                </a:cubicBezTo>
                <a:cubicBezTo>
                  <a:pt x="231243" y="50576"/>
                  <a:pt x="231295" y="50502"/>
                  <a:pt x="218484" y="40959"/>
                </a:cubicBezTo>
                <a:cubicBezTo>
                  <a:pt x="206987" y="32395"/>
                  <a:pt x="207212" y="32094"/>
                  <a:pt x="195665" y="23597"/>
                </a:cubicBezTo>
                <a:cubicBezTo>
                  <a:pt x="194055" y="22412"/>
                  <a:pt x="190536" y="20494"/>
                  <a:pt x="192193" y="21613"/>
                </a:cubicBezTo>
                <a:cubicBezTo>
                  <a:pt x="208999" y="32962"/>
                  <a:pt x="228255" y="41740"/>
                  <a:pt x="241799" y="56833"/>
                </a:cubicBezTo>
                <a:cubicBezTo>
                  <a:pt x="248233" y="64003"/>
                  <a:pt x="252050" y="73947"/>
                  <a:pt x="260153" y="79156"/>
                </a:cubicBezTo>
                <a:cubicBezTo>
                  <a:pt x="262331" y="80556"/>
                  <a:pt x="265718" y="80185"/>
                  <a:pt x="265113" y="77668"/>
                </a:cubicBezTo>
                <a:cubicBezTo>
                  <a:pt x="260395" y="58051"/>
                  <a:pt x="259409" y="58180"/>
                  <a:pt x="250728" y="39967"/>
                </a:cubicBezTo>
                <a:cubicBezTo>
                  <a:pt x="247906" y="34047"/>
                  <a:pt x="234862" y="19297"/>
                  <a:pt x="239814" y="23597"/>
                </a:cubicBezTo>
                <a:cubicBezTo>
                  <a:pt x="258912" y="40182"/>
                  <a:pt x="258018" y="41215"/>
                  <a:pt x="277515" y="57329"/>
                </a:cubicBezTo>
                <a:cubicBezTo>
                  <a:pt x="288072" y="66054"/>
                  <a:pt x="286163" y="73963"/>
                  <a:pt x="299837" y="73203"/>
                </a:cubicBezTo>
                <a:cubicBezTo>
                  <a:pt x="310396" y="72616"/>
                  <a:pt x="293532" y="64681"/>
                  <a:pt x="286444" y="56833"/>
                </a:cubicBezTo>
                <a:cubicBezTo>
                  <a:pt x="272686" y="41600"/>
                  <a:pt x="271309" y="42839"/>
                  <a:pt x="258169" y="27070"/>
                </a:cubicBezTo>
                <a:cubicBezTo>
                  <a:pt x="254865" y="23105"/>
                  <a:pt x="262876" y="29451"/>
                  <a:pt x="266602" y="33022"/>
                </a:cubicBezTo>
                <a:cubicBezTo>
                  <a:pt x="286736" y="52317"/>
                  <a:pt x="285771" y="53294"/>
                  <a:pt x="305790" y="72707"/>
                </a:cubicBezTo>
                <a:cubicBezTo>
                  <a:pt x="310350" y="77129"/>
                  <a:pt x="319258" y="85914"/>
                  <a:pt x="315711" y="80644"/>
                </a:cubicBezTo>
                <a:cubicBezTo>
                  <a:pt x="303599" y="62648"/>
                  <a:pt x="301718" y="64056"/>
                  <a:pt x="288428" y="46912"/>
                </a:cubicBezTo>
                <a:cubicBezTo>
                  <a:pt x="276909" y="32053"/>
                  <a:pt x="282840" y="25223"/>
                  <a:pt x="266106" y="16652"/>
                </a:cubicBezTo>
                <a:cubicBezTo>
                  <a:pt x="257550" y="12269"/>
                  <a:pt x="277663" y="44538"/>
                  <a:pt x="268090" y="45424"/>
                </a:cubicBezTo>
                <a:cubicBezTo>
                  <a:pt x="254372" y="46694"/>
                  <a:pt x="254628" y="42473"/>
                  <a:pt x="241303" y="38975"/>
                </a:cubicBezTo>
                <a:cubicBezTo>
                  <a:pt x="234777" y="37262"/>
                  <a:pt x="229980" y="28446"/>
                  <a:pt x="228405" y="35007"/>
                </a:cubicBezTo>
                <a:cubicBezTo>
                  <a:pt x="226171" y="44313"/>
                  <a:pt x="233054" y="43389"/>
                  <a:pt x="238326" y="51377"/>
                </a:cubicBezTo>
                <a:cubicBezTo>
                  <a:pt x="241250" y="55807"/>
                  <a:pt x="248387" y="63700"/>
                  <a:pt x="244775" y="59810"/>
                </a:cubicBezTo>
                <a:cubicBezTo>
                  <a:pt x="234725" y="48986"/>
                  <a:pt x="234464" y="49171"/>
                  <a:pt x="225429" y="37487"/>
                </a:cubicBezTo>
                <a:cubicBezTo>
                  <a:pt x="220041" y="30520"/>
                  <a:pt x="224641" y="24332"/>
                  <a:pt x="216004" y="22605"/>
                </a:cubicBezTo>
                <a:cubicBezTo>
                  <a:pt x="208172" y="21039"/>
                  <a:pt x="219530" y="29772"/>
                  <a:pt x="222949" y="36991"/>
                </a:cubicBezTo>
                <a:cubicBezTo>
                  <a:pt x="230691" y="53336"/>
                  <a:pt x="231148" y="53131"/>
                  <a:pt x="238326" y="69731"/>
                </a:cubicBezTo>
                <a:cubicBezTo>
                  <a:pt x="239120" y="71566"/>
                  <a:pt x="240527" y="74744"/>
                  <a:pt x="238822" y="73699"/>
                </a:cubicBezTo>
                <a:cubicBezTo>
                  <a:pt x="222326" y="63588"/>
                  <a:pt x="223290" y="62160"/>
                  <a:pt x="207571" y="50880"/>
                </a:cubicBezTo>
                <a:cubicBezTo>
                  <a:pt x="202205" y="47029"/>
                  <a:pt x="202807" y="45846"/>
                  <a:pt x="196657" y="43440"/>
                </a:cubicBezTo>
                <a:cubicBezTo>
                  <a:pt x="195252" y="42890"/>
                  <a:pt x="195486" y="45067"/>
                  <a:pt x="196161" y="46416"/>
                </a:cubicBezTo>
                <a:cubicBezTo>
                  <a:pt x="199312" y="52718"/>
                  <a:pt x="203022" y="55467"/>
                  <a:pt x="205586" y="59313"/>
                </a:cubicBezTo>
                <a:cubicBezTo>
                  <a:pt x="206082" y="60058"/>
                  <a:pt x="207256" y="61387"/>
                  <a:pt x="206579" y="60802"/>
                </a:cubicBezTo>
                <a:cubicBezTo>
                  <a:pt x="194020" y="49940"/>
                  <a:pt x="183994" y="36415"/>
                  <a:pt x="171855" y="25085"/>
                </a:cubicBezTo>
                <a:cubicBezTo>
                  <a:pt x="166775" y="20343"/>
                  <a:pt x="176173" y="30562"/>
                  <a:pt x="179791" y="36495"/>
                </a:cubicBezTo>
                <a:cubicBezTo>
                  <a:pt x="188584" y="50915"/>
                  <a:pt x="190461" y="50050"/>
                  <a:pt x="196657" y="65762"/>
                </a:cubicBezTo>
                <a:cubicBezTo>
                  <a:pt x="197878" y="68858"/>
                  <a:pt x="196164" y="73931"/>
                  <a:pt x="193681" y="71715"/>
                </a:cubicBezTo>
                <a:cubicBezTo>
                  <a:pt x="169843" y="50440"/>
                  <a:pt x="170860" y="49233"/>
                  <a:pt x="150524" y="24589"/>
                </a:cubicBezTo>
                <a:cubicBezTo>
                  <a:pt x="141504" y="13658"/>
                  <a:pt x="145723" y="10212"/>
                  <a:pt x="135146" y="779"/>
                </a:cubicBezTo>
                <a:cubicBezTo>
                  <a:pt x="132156" y="-1888"/>
                  <a:pt x="131247" y="4321"/>
                  <a:pt x="132170" y="8220"/>
                </a:cubicBezTo>
                <a:cubicBezTo>
                  <a:pt x="139124" y="37607"/>
                  <a:pt x="140093" y="37421"/>
                  <a:pt x="150524" y="65762"/>
                </a:cubicBezTo>
                <a:cubicBezTo>
                  <a:pt x="153287" y="73269"/>
                  <a:pt x="163260" y="73253"/>
                  <a:pt x="158461" y="79652"/>
                </a:cubicBezTo>
                <a:cubicBezTo>
                  <a:pt x="153906" y="85726"/>
                  <a:pt x="153916" y="73562"/>
                  <a:pt x="149036" y="67746"/>
                </a:cubicBezTo>
                <a:cubicBezTo>
                  <a:pt x="135808" y="51981"/>
                  <a:pt x="136261" y="51568"/>
                  <a:pt x="122249" y="36495"/>
                </a:cubicBezTo>
                <a:cubicBezTo>
                  <a:pt x="119813" y="33875"/>
                  <a:pt x="115331" y="29081"/>
                  <a:pt x="116296" y="32526"/>
                </a:cubicBezTo>
                <a:cubicBezTo>
                  <a:pt x="120547" y="47707"/>
                  <a:pt x="124818" y="46152"/>
                  <a:pt x="129194" y="61298"/>
                </a:cubicBezTo>
                <a:cubicBezTo>
                  <a:pt x="130460" y="65679"/>
                  <a:pt x="125851" y="58188"/>
                  <a:pt x="122745" y="54849"/>
                </a:cubicBezTo>
                <a:cubicBezTo>
                  <a:pt x="106006" y="36855"/>
                  <a:pt x="106332" y="36552"/>
                  <a:pt x="89509" y="18637"/>
                </a:cubicBezTo>
                <a:cubicBezTo>
                  <a:pt x="87225" y="16204"/>
                  <a:pt x="83999" y="10880"/>
                  <a:pt x="84548" y="14172"/>
                </a:cubicBezTo>
                <a:cubicBezTo>
                  <a:pt x="87478" y="31748"/>
                  <a:pt x="88877" y="31482"/>
                  <a:pt x="94470" y="48400"/>
                </a:cubicBezTo>
                <a:cubicBezTo>
                  <a:pt x="98807" y="61520"/>
                  <a:pt x="109148" y="61221"/>
                  <a:pt x="104391" y="74195"/>
                </a:cubicBezTo>
                <a:cubicBezTo>
                  <a:pt x="101145" y="83047"/>
                  <a:pt x="96164" y="69426"/>
                  <a:pt x="89013" y="63282"/>
                </a:cubicBezTo>
                <a:cubicBezTo>
                  <a:pt x="78503" y="54252"/>
                  <a:pt x="79615" y="53041"/>
                  <a:pt x="69171" y="43936"/>
                </a:cubicBezTo>
                <a:cubicBezTo>
                  <a:pt x="68218" y="43105"/>
                  <a:pt x="68875" y="45430"/>
                  <a:pt x="69667" y="46416"/>
                </a:cubicBezTo>
                <a:cubicBezTo>
                  <a:pt x="79140" y="58200"/>
                  <a:pt x="80191" y="57328"/>
                  <a:pt x="89509" y="69235"/>
                </a:cubicBezTo>
                <a:cubicBezTo>
                  <a:pt x="90120" y="70016"/>
                  <a:pt x="88323" y="69825"/>
                  <a:pt x="87525" y="69235"/>
                </a:cubicBezTo>
                <a:cubicBezTo>
                  <a:pt x="65343" y="52839"/>
                  <a:pt x="65901" y="52104"/>
                  <a:pt x="43872" y="35503"/>
                </a:cubicBezTo>
                <a:cubicBezTo>
                  <a:pt x="31668" y="26306"/>
                  <a:pt x="32322" y="25253"/>
                  <a:pt x="19069" y="17645"/>
                </a:cubicBezTo>
                <a:cubicBezTo>
                  <a:pt x="17692" y="16854"/>
                  <a:pt x="16489" y="18652"/>
                  <a:pt x="17084" y="20125"/>
                </a:cubicBezTo>
                <a:cubicBezTo>
                  <a:pt x="26232" y="42755"/>
                  <a:pt x="27492" y="42204"/>
                  <a:pt x="37919" y="64274"/>
                </a:cubicBezTo>
                <a:cubicBezTo>
                  <a:pt x="42374" y="73704"/>
                  <a:pt x="46848" y="72695"/>
                  <a:pt x="46848" y="83124"/>
                </a:cubicBezTo>
                <a:cubicBezTo>
                  <a:pt x="46848" y="92015"/>
                  <a:pt x="42733" y="75221"/>
                  <a:pt x="37919" y="67746"/>
                </a:cubicBezTo>
                <a:cubicBezTo>
                  <a:pt x="23876" y="45943"/>
                  <a:pt x="23941" y="45890"/>
                  <a:pt x="9148" y="24589"/>
                </a:cubicBezTo>
                <a:cubicBezTo>
                  <a:pt x="5326" y="19085"/>
                  <a:pt x="442" y="7476"/>
                  <a:pt x="715" y="14172"/>
                </a:cubicBezTo>
                <a:cubicBezTo>
                  <a:pt x="1741" y="39305"/>
                  <a:pt x="14247" y="62724"/>
                  <a:pt x="23533" y="86101"/>
                </a:cubicBezTo>
                <a:cubicBezTo>
                  <a:pt x="28024" y="97407"/>
                  <a:pt x="12613" y="64074"/>
                  <a:pt x="4683" y="54849"/>
                </a:cubicBezTo>
                <a:cubicBezTo>
                  <a:pt x="3091" y="52997"/>
                  <a:pt x="-658" y="54553"/>
                  <a:pt x="219" y="56833"/>
                </a:cubicBezTo>
                <a:cubicBezTo>
                  <a:pt x="2938" y="63902"/>
                  <a:pt x="7310" y="70986"/>
                  <a:pt x="13612" y="75187"/>
                </a:cubicBezTo>
              </a:path>
            </a:pathLst>
          </a:custGeom>
          <a:noFill/>
          <a:ln cap="flat" cmpd="sng" w="19050">
            <a:solidFill>
              <a:srgbClr val="999999"/>
            </a:solidFill>
            <a:prstDash val="solid"/>
            <a:round/>
            <a:headEnd len="med" w="med" type="none"/>
            <a:tailEnd len="med" w="med" type="none"/>
          </a:ln>
        </p:spPr>
      </p:sp>
      <p:sp>
        <p:nvSpPr>
          <p:cNvPr id="306" name="Google Shape;306;p45"/>
          <p:cNvSpPr/>
          <p:nvPr/>
        </p:nvSpPr>
        <p:spPr>
          <a:xfrm>
            <a:off x="356525" y="242925"/>
            <a:ext cx="2067600" cy="810900"/>
          </a:xfrm>
          <a:prstGeom prst="homePlate">
            <a:avLst>
              <a:gd fmla="val 50000" name="adj"/>
            </a:avLst>
          </a:prstGeom>
          <a:noFill/>
          <a:ln cap="flat" cmpd="sng" w="762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2000">
                <a:solidFill>
                  <a:srgbClr val="FFFFFF"/>
                </a:solidFill>
              </a:rPr>
              <a:t>STEP #3</a:t>
            </a:r>
            <a:endParaRPr b="1" sz="2000">
              <a:solidFill>
                <a:srgbClr val="FFFFFF"/>
              </a:solidFill>
            </a:endParaRPr>
          </a:p>
        </p:txBody>
      </p:sp>
      <p:sp>
        <p:nvSpPr>
          <p:cNvPr id="307" name="Google Shape;307;p45"/>
          <p:cNvSpPr txBox="1"/>
          <p:nvPr>
            <p:ph type="title"/>
          </p:nvPr>
        </p:nvSpPr>
        <p:spPr>
          <a:xfrm>
            <a:off x="2573875" y="242925"/>
            <a:ext cx="6213600" cy="803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b="1" lang="en-GB" sz="2000"/>
              <a:t>Develop the right mentality</a:t>
            </a:r>
            <a:endParaRPr b="1" sz="2000"/>
          </a:p>
        </p:txBody>
      </p:sp>
      <p:sp>
        <p:nvSpPr>
          <p:cNvPr id="308" name="Google Shape;308;p45"/>
          <p:cNvSpPr txBox="1"/>
          <p:nvPr/>
        </p:nvSpPr>
        <p:spPr>
          <a:xfrm>
            <a:off x="392550" y="5313200"/>
            <a:ext cx="8358900" cy="10509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GB" sz="2000">
                <a:solidFill>
                  <a:schemeClr val="lt1"/>
                </a:solidFill>
                <a:latin typeface="Roboto"/>
                <a:ea typeface="Roboto"/>
                <a:cs typeface="Roboto"/>
                <a:sym typeface="Roboto"/>
              </a:rPr>
              <a:t>Demonstrate a growth mindset</a:t>
            </a:r>
            <a:endParaRPr sz="2000">
              <a:solidFill>
                <a:schemeClr val="lt1"/>
              </a:solidFill>
              <a:latin typeface="Roboto"/>
              <a:ea typeface="Roboto"/>
              <a:cs typeface="Roboto"/>
              <a:sym typeface="Roboto"/>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12" name="Shape 312"/>
        <p:cNvGrpSpPr/>
        <p:nvPr/>
      </p:nvGrpSpPr>
      <p:grpSpPr>
        <a:xfrm>
          <a:off x="0" y="0"/>
          <a:ext cx="0" cy="0"/>
          <a:chOff x="0" y="0"/>
          <a:chExt cx="0" cy="0"/>
        </a:xfrm>
      </p:grpSpPr>
      <p:sp>
        <p:nvSpPr>
          <p:cNvPr id="313" name="Google Shape;313;p46"/>
          <p:cNvSpPr txBox="1"/>
          <p:nvPr>
            <p:ph idx="2" type="body"/>
          </p:nvPr>
        </p:nvSpPr>
        <p:spPr>
          <a:xfrm>
            <a:off x="4939500" y="356000"/>
            <a:ext cx="3837000" cy="4926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Avoid making mistake so avoiding work/questions</a:t>
            </a:r>
            <a:endParaRPr/>
          </a:p>
          <a:p>
            <a:pPr indent="0" lvl="0" marL="0" rtl="0" algn="l">
              <a:spcBef>
                <a:spcPts val="1600"/>
              </a:spcBef>
              <a:spcAft>
                <a:spcPts val="0"/>
              </a:spcAft>
              <a:buNone/>
            </a:pPr>
            <a:r>
              <a:rPr lang="en-GB"/>
              <a:t>Success in exams is down to being lucky</a:t>
            </a:r>
            <a:endParaRPr/>
          </a:p>
          <a:p>
            <a:pPr indent="0" lvl="0" marL="0" rtl="0" algn="l">
              <a:spcBef>
                <a:spcPts val="1600"/>
              </a:spcBef>
              <a:spcAft>
                <a:spcPts val="0"/>
              </a:spcAft>
              <a:buNone/>
            </a:pPr>
            <a:r>
              <a:rPr lang="en-GB"/>
              <a:t>I have no influence in what I get in my exams</a:t>
            </a:r>
            <a:endParaRPr/>
          </a:p>
          <a:p>
            <a:pPr indent="0" lvl="0" marL="0" rtl="0" algn="l">
              <a:spcBef>
                <a:spcPts val="1600"/>
              </a:spcBef>
              <a:spcAft>
                <a:spcPts val="1600"/>
              </a:spcAft>
              <a:buNone/>
            </a:pPr>
            <a:r>
              <a:rPr lang="en-GB"/>
              <a:t>I’m no good at this subject so there’s no point</a:t>
            </a:r>
            <a:endParaRPr/>
          </a:p>
        </p:txBody>
      </p:sp>
      <p:sp>
        <p:nvSpPr>
          <p:cNvPr id="314" name="Google Shape;314;p46"/>
          <p:cNvSpPr txBox="1"/>
          <p:nvPr>
            <p:ph idx="2" type="body"/>
          </p:nvPr>
        </p:nvSpPr>
        <p:spPr>
          <a:xfrm>
            <a:off x="349675" y="355950"/>
            <a:ext cx="3837000" cy="4926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solidFill>
                  <a:srgbClr val="000000"/>
                </a:solidFill>
              </a:rPr>
              <a:t>Making an effort will make a difference</a:t>
            </a:r>
            <a:endParaRPr>
              <a:solidFill>
                <a:srgbClr val="000000"/>
              </a:solidFill>
            </a:endParaRPr>
          </a:p>
          <a:p>
            <a:pPr indent="0" lvl="0" marL="0" rtl="0" algn="l">
              <a:spcBef>
                <a:spcPts val="1600"/>
              </a:spcBef>
              <a:spcAft>
                <a:spcPts val="0"/>
              </a:spcAft>
              <a:buNone/>
            </a:pPr>
            <a:r>
              <a:rPr lang="en-GB">
                <a:solidFill>
                  <a:srgbClr val="000000"/>
                </a:solidFill>
              </a:rPr>
              <a:t>It’s never too late to improve</a:t>
            </a:r>
            <a:endParaRPr>
              <a:solidFill>
                <a:srgbClr val="000000"/>
              </a:solidFill>
            </a:endParaRPr>
          </a:p>
          <a:p>
            <a:pPr indent="0" lvl="0" marL="0" rtl="0" algn="l">
              <a:spcBef>
                <a:spcPts val="1600"/>
              </a:spcBef>
              <a:spcAft>
                <a:spcPts val="0"/>
              </a:spcAft>
              <a:buNone/>
            </a:pPr>
            <a:r>
              <a:rPr lang="en-GB">
                <a:solidFill>
                  <a:srgbClr val="000000"/>
                </a:solidFill>
              </a:rPr>
              <a:t>Not getting things fist time is an importnant part of learning</a:t>
            </a:r>
            <a:endParaRPr>
              <a:solidFill>
                <a:srgbClr val="000000"/>
              </a:solidFill>
            </a:endParaRPr>
          </a:p>
          <a:p>
            <a:pPr indent="0" lvl="0" marL="0" rtl="0" algn="l">
              <a:spcBef>
                <a:spcPts val="1600"/>
              </a:spcBef>
              <a:spcAft>
                <a:spcPts val="1600"/>
              </a:spcAft>
              <a:buNone/>
            </a:pPr>
            <a:r>
              <a:rPr lang="en-GB">
                <a:solidFill>
                  <a:srgbClr val="000000"/>
                </a:solidFill>
              </a:rPr>
              <a:t>Ask yourself... </a:t>
            </a:r>
            <a:br>
              <a:rPr lang="en-GB">
                <a:solidFill>
                  <a:srgbClr val="000000"/>
                </a:solidFill>
              </a:rPr>
            </a:br>
            <a:r>
              <a:rPr lang="en-GB">
                <a:solidFill>
                  <a:srgbClr val="000000"/>
                </a:solidFill>
              </a:rPr>
              <a:t>“What could I do differently next time to get more marks?”</a:t>
            </a:r>
            <a:endParaRPr>
              <a:solidFill>
                <a:srgbClr val="000000"/>
              </a:solidFill>
            </a:endParaRPr>
          </a:p>
        </p:txBody>
      </p:sp>
      <p:sp>
        <p:nvSpPr>
          <p:cNvPr id="315" name="Google Shape;315;p46"/>
          <p:cNvSpPr txBox="1"/>
          <p:nvPr/>
        </p:nvSpPr>
        <p:spPr>
          <a:xfrm>
            <a:off x="1578375" y="3858000"/>
            <a:ext cx="3000000" cy="3000000"/>
          </a:xfrm>
          <a:prstGeom prst="rect">
            <a:avLst/>
          </a:prstGeom>
          <a:noFill/>
          <a:ln>
            <a:noFill/>
          </a:ln>
        </p:spPr>
        <p:txBody>
          <a:bodyPr anchorCtr="0" anchor="ctr" bIns="91425" lIns="91425" spcFirstLastPara="1" rIns="91425" wrap="square" tIns="91425">
            <a:noAutofit/>
          </a:bodyPr>
          <a:lstStyle/>
          <a:p>
            <a:pPr indent="0" lvl="0" marL="0" rtl="0" algn="l">
              <a:lnSpc>
                <a:spcPct val="115000"/>
              </a:lnSpc>
              <a:spcBef>
                <a:spcPts val="0"/>
              </a:spcBef>
              <a:spcAft>
                <a:spcPts val="1600"/>
              </a:spcAft>
              <a:buNone/>
            </a:pPr>
            <a:r>
              <a:rPr lang="en-GB" sz="20000">
                <a:solidFill>
                  <a:srgbClr val="3D85C6"/>
                </a:solidFill>
                <a:latin typeface="Roboto"/>
                <a:ea typeface="Roboto"/>
                <a:cs typeface="Roboto"/>
                <a:sym typeface="Roboto"/>
              </a:rPr>
              <a:t>✓</a:t>
            </a:r>
            <a:endParaRPr sz="20000"/>
          </a:p>
        </p:txBody>
      </p:sp>
      <p:sp>
        <p:nvSpPr>
          <p:cNvPr id="316" name="Google Shape;316;p46"/>
          <p:cNvSpPr txBox="1"/>
          <p:nvPr/>
        </p:nvSpPr>
        <p:spPr>
          <a:xfrm>
            <a:off x="6144000" y="3858000"/>
            <a:ext cx="3000000" cy="3000000"/>
          </a:xfrm>
          <a:prstGeom prst="rect">
            <a:avLst/>
          </a:prstGeom>
          <a:noFill/>
          <a:ln>
            <a:noFill/>
          </a:ln>
        </p:spPr>
        <p:txBody>
          <a:bodyPr anchorCtr="0" anchor="ctr" bIns="91425" lIns="91425" spcFirstLastPara="1" rIns="91425" wrap="square" tIns="91425">
            <a:noAutofit/>
          </a:bodyPr>
          <a:lstStyle/>
          <a:p>
            <a:pPr indent="0" lvl="0" marL="0" rtl="0" algn="l">
              <a:lnSpc>
                <a:spcPct val="115000"/>
              </a:lnSpc>
              <a:spcBef>
                <a:spcPts val="0"/>
              </a:spcBef>
              <a:spcAft>
                <a:spcPts val="1600"/>
              </a:spcAft>
              <a:buNone/>
            </a:pPr>
            <a:r>
              <a:rPr b="1" lang="en-GB" sz="20000">
                <a:solidFill>
                  <a:srgbClr val="FFFFFF"/>
                </a:solidFill>
                <a:latin typeface="Roboto"/>
                <a:ea typeface="Roboto"/>
                <a:cs typeface="Roboto"/>
                <a:sym typeface="Roboto"/>
              </a:rPr>
              <a:t>ㄨ</a:t>
            </a:r>
            <a:endParaRPr b="1">
              <a:solidFill>
                <a:srgbClr val="FFFFFF"/>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3D85C6"/>
        </a:solidFill>
      </p:bgPr>
    </p:bg>
    <p:spTree>
      <p:nvGrpSpPr>
        <p:cNvPr id="320" name="Shape 320"/>
        <p:cNvGrpSpPr/>
        <p:nvPr/>
      </p:nvGrpSpPr>
      <p:grpSpPr>
        <a:xfrm>
          <a:off x="0" y="0"/>
          <a:ext cx="0" cy="0"/>
          <a:chOff x="0" y="0"/>
          <a:chExt cx="0" cy="0"/>
        </a:xfrm>
      </p:grpSpPr>
      <p:pic>
        <p:nvPicPr>
          <p:cNvPr descr="Image result for post it notes transparent" id="321" name="Google Shape;321;p47"/>
          <p:cNvPicPr preferRelativeResize="0"/>
          <p:nvPr/>
        </p:nvPicPr>
        <p:blipFill rotWithShape="1">
          <a:blip r:embed="rId3">
            <a:alphaModFix/>
          </a:blip>
          <a:srcRect b="16871" l="51850" r="4305" t="7336"/>
          <a:stretch/>
        </p:blipFill>
        <p:spPr>
          <a:xfrm rot="3">
            <a:off x="543650" y="1568553"/>
            <a:ext cx="8008151" cy="4081819"/>
          </a:xfrm>
          <a:prstGeom prst="rect">
            <a:avLst/>
          </a:prstGeom>
          <a:noFill/>
          <a:ln>
            <a:noFill/>
          </a:ln>
        </p:spPr>
      </p:pic>
      <p:sp>
        <p:nvSpPr>
          <p:cNvPr id="322" name="Google Shape;322;p47"/>
          <p:cNvSpPr txBox="1"/>
          <p:nvPr/>
        </p:nvSpPr>
        <p:spPr>
          <a:xfrm>
            <a:off x="799950" y="3075263"/>
            <a:ext cx="7544100" cy="11598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GB" sz="6000">
                <a:latin typeface="Just Me Again Down Here"/>
                <a:ea typeface="Just Me Again Down Here"/>
                <a:cs typeface="Just Me Again Down Here"/>
                <a:sym typeface="Just Me Again Down Here"/>
              </a:rPr>
              <a:t>Be careful what you say to yourself, as only you are listening...</a:t>
            </a:r>
            <a:endParaRPr sz="6000">
              <a:latin typeface="Just Me Again Down Here"/>
              <a:ea typeface="Just Me Again Down Here"/>
              <a:cs typeface="Just Me Again Down Here"/>
              <a:sym typeface="Just Me Again Down Here"/>
            </a:endParaRPr>
          </a:p>
        </p:txBody>
      </p:sp>
      <p:sp>
        <p:nvSpPr>
          <p:cNvPr id="323" name="Google Shape;323;p47"/>
          <p:cNvSpPr/>
          <p:nvPr/>
        </p:nvSpPr>
        <p:spPr>
          <a:xfrm rot="-3774511">
            <a:off x="1945300" y="1555685"/>
            <a:ext cx="316447" cy="1133981"/>
          </a:xfrm>
          <a:custGeom>
            <a:rect b="b" l="l" r="r" t="t"/>
            <a:pathLst>
              <a:path extrusionOk="0" h="89819" w="30959">
                <a:moveTo>
                  <a:pt x="0" y="0"/>
                </a:moveTo>
                <a:cubicBezTo>
                  <a:pt x="5134" y="6918"/>
                  <a:pt x="29561" y="26535"/>
                  <a:pt x="30804" y="41505"/>
                </a:cubicBezTo>
                <a:cubicBezTo>
                  <a:pt x="32047" y="56475"/>
                  <a:pt x="11349" y="81767"/>
                  <a:pt x="7458" y="89819"/>
                </a:cubicBezTo>
              </a:path>
            </a:pathLst>
          </a:custGeom>
          <a:noFill/>
          <a:ln cap="flat" cmpd="sng" w="9525">
            <a:solidFill>
              <a:srgbClr val="000000"/>
            </a:solidFill>
            <a:prstDash val="dash"/>
            <a:round/>
            <a:headEnd len="med" w="med" type="none"/>
            <a:tailEnd len="med" w="med" type="stealth"/>
          </a:ln>
        </p:spPr>
      </p:sp>
      <p:sp>
        <p:nvSpPr>
          <p:cNvPr id="324" name="Google Shape;324;p47"/>
          <p:cNvSpPr/>
          <p:nvPr/>
        </p:nvSpPr>
        <p:spPr>
          <a:xfrm>
            <a:off x="3031850" y="4966150"/>
            <a:ext cx="3153375" cy="25875"/>
          </a:xfrm>
          <a:custGeom>
            <a:rect b="b" l="l" r="r" t="t"/>
            <a:pathLst>
              <a:path extrusionOk="0" h="1380" w="126135">
                <a:moveTo>
                  <a:pt x="0" y="973"/>
                </a:moveTo>
                <a:cubicBezTo>
                  <a:pt x="29075" y="973"/>
                  <a:pt x="58158" y="273"/>
                  <a:pt x="87224" y="973"/>
                </a:cubicBezTo>
                <a:cubicBezTo>
                  <a:pt x="100195" y="1285"/>
                  <a:pt x="113312" y="1974"/>
                  <a:pt x="126135" y="0"/>
                </a:cubicBezTo>
              </a:path>
            </a:pathLst>
          </a:custGeom>
          <a:noFill/>
          <a:ln cap="flat" cmpd="sng" w="9525">
            <a:solidFill>
              <a:srgbClr val="000000"/>
            </a:solidFill>
            <a:prstDash val="solid"/>
            <a:round/>
            <a:headEnd len="med" w="med" type="none"/>
            <a:tailEnd len="med" w="med" type="none"/>
          </a:ln>
        </p:spPr>
      </p:sp>
      <p:sp>
        <p:nvSpPr>
          <p:cNvPr id="325" name="Google Shape;325;p47"/>
          <p:cNvSpPr/>
          <p:nvPr/>
        </p:nvSpPr>
        <p:spPr>
          <a:xfrm>
            <a:off x="2958875" y="5001965"/>
            <a:ext cx="3177700" cy="31069"/>
          </a:xfrm>
          <a:custGeom>
            <a:rect b="b" l="l" r="r" t="t"/>
            <a:pathLst>
              <a:path extrusionOk="0" h="1657" w="127108">
                <a:moveTo>
                  <a:pt x="0" y="1657"/>
                </a:moveTo>
                <a:cubicBezTo>
                  <a:pt x="42250" y="-1532"/>
                  <a:pt x="84738" y="1008"/>
                  <a:pt x="127108" y="1008"/>
                </a:cubicBezTo>
              </a:path>
            </a:pathLst>
          </a:custGeom>
          <a:noFill/>
          <a:ln cap="flat" cmpd="sng" w="9525">
            <a:solidFill>
              <a:srgbClr val="000000"/>
            </a:solidFill>
            <a:prstDash val="solid"/>
            <a:round/>
            <a:headEnd len="med" w="med" type="none"/>
            <a:tailEnd len="med" w="med" type="none"/>
          </a:ln>
        </p:spPr>
      </p:sp>
      <p:sp>
        <p:nvSpPr>
          <p:cNvPr id="326" name="Google Shape;326;p47"/>
          <p:cNvSpPr/>
          <p:nvPr/>
        </p:nvSpPr>
        <p:spPr>
          <a:xfrm>
            <a:off x="5586425" y="3412300"/>
            <a:ext cx="1044279" cy="851551"/>
          </a:xfrm>
          <a:custGeom>
            <a:rect b="b" l="l" r="r" t="t"/>
            <a:pathLst>
              <a:path extrusionOk="0" h="41004" w="53808">
                <a:moveTo>
                  <a:pt x="33350" y="2267"/>
                </a:moveTo>
                <a:cubicBezTo>
                  <a:pt x="29864" y="1271"/>
                  <a:pt x="26130" y="-694"/>
                  <a:pt x="22650" y="321"/>
                </a:cubicBezTo>
                <a:cubicBezTo>
                  <a:pt x="10877" y="3755"/>
                  <a:pt x="-4823" y="20013"/>
                  <a:pt x="1573" y="30477"/>
                </a:cubicBezTo>
                <a:cubicBezTo>
                  <a:pt x="7822" y="40701"/>
                  <a:pt x="25332" y="42678"/>
                  <a:pt x="36593" y="38583"/>
                </a:cubicBezTo>
                <a:cubicBezTo>
                  <a:pt x="46488" y="34985"/>
                  <a:pt x="56460" y="21659"/>
                  <a:pt x="53130" y="11670"/>
                </a:cubicBezTo>
                <a:cubicBezTo>
                  <a:pt x="49952" y="2137"/>
                  <a:pt x="34186" y="-1056"/>
                  <a:pt x="24595" y="1943"/>
                </a:cubicBezTo>
                <a:cubicBezTo>
                  <a:pt x="14087" y="5228"/>
                  <a:pt x="2158" y="13742"/>
                  <a:pt x="600" y="24641"/>
                </a:cubicBezTo>
                <a:cubicBezTo>
                  <a:pt x="-77" y="29379"/>
                  <a:pt x="2605" y="35237"/>
                  <a:pt x="6761" y="37611"/>
                </a:cubicBezTo>
                <a:cubicBezTo>
                  <a:pt x="15326" y="42505"/>
                  <a:pt x="29293" y="42316"/>
                  <a:pt x="36268" y="35341"/>
                </a:cubicBezTo>
              </a:path>
            </a:pathLst>
          </a:custGeom>
          <a:noFill/>
          <a:ln cap="flat" cmpd="sng" w="9525">
            <a:solidFill>
              <a:srgbClr val="000000"/>
            </a:solidFill>
            <a:prstDash val="solid"/>
            <a:round/>
            <a:headEnd len="med" w="med" type="none"/>
            <a:tailEnd len="med" w="med" type="none"/>
          </a:ln>
        </p:spPr>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3D85C6"/>
        </a:solidFill>
      </p:bgPr>
    </p:bg>
    <p:spTree>
      <p:nvGrpSpPr>
        <p:cNvPr id="330" name="Shape 330"/>
        <p:cNvGrpSpPr/>
        <p:nvPr/>
      </p:nvGrpSpPr>
      <p:grpSpPr>
        <a:xfrm>
          <a:off x="0" y="0"/>
          <a:ext cx="0" cy="0"/>
          <a:chOff x="0" y="0"/>
          <a:chExt cx="0" cy="0"/>
        </a:xfrm>
      </p:grpSpPr>
      <p:grpSp>
        <p:nvGrpSpPr>
          <p:cNvPr id="331" name="Google Shape;331;p48"/>
          <p:cNvGrpSpPr/>
          <p:nvPr/>
        </p:nvGrpSpPr>
        <p:grpSpPr>
          <a:xfrm>
            <a:off x="6265190" y="1514182"/>
            <a:ext cx="2445861" cy="2667572"/>
            <a:chOff x="5292575" y="3681900"/>
            <a:chExt cx="420150" cy="373275"/>
          </a:xfrm>
        </p:grpSpPr>
        <p:sp>
          <p:nvSpPr>
            <p:cNvPr id="332" name="Google Shape;332;p48"/>
            <p:cNvSpPr/>
            <p:nvPr/>
          </p:nvSpPr>
          <p:spPr>
            <a:xfrm>
              <a:off x="5292575" y="3706875"/>
              <a:ext cx="420150" cy="266700"/>
            </a:xfrm>
            <a:custGeom>
              <a:rect b="b" l="l" r="r" t="t"/>
              <a:pathLst>
                <a:path extrusionOk="0" fill="none" h="10668" w="16806">
                  <a:moveTo>
                    <a:pt x="16319" y="0"/>
                  </a:moveTo>
                  <a:lnTo>
                    <a:pt x="488" y="0"/>
                  </a:lnTo>
                  <a:lnTo>
                    <a:pt x="488" y="0"/>
                  </a:lnTo>
                  <a:lnTo>
                    <a:pt x="390" y="0"/>
                  </a:lnTo>
                  <a:lnTo>
                    <a:pt x="293" y="25"/>
                  </a:lnTo>
                  <a:lnTo>
                    <a:pt x="196" y="73"/>
                  </a:lnTo>
                  <a:lnTo>
                    <a:pt x="123" y="146"/>
                  </a:lnTo>
                  <a:lnTo>
                    <a:pt x="74" y="219"/>
                  </a:lnTo>
                  <a:lnTo>
                    <a:pt x="25" y="292"/>
                  </a:lnTo>
                  <a:lnTo>
                    <a:pt x="1" y="390"/>
                  </a:lnTo>
                  <a:lnTo>
                    <a:pt x="1" y="487"/>
                  </a:lnTo>
                  <a:lnTo>
                    <a:pt x="1" y="10181"/>
                  </a:lnTo>
                  <a:lnTo>
                    <a:pt x="1" y="10181"/>
                  </a:lnTo>
                  <a:lnTo>
                    <a:pt x="1" y="10278"/>
                  </a:lnTo>
                  <a:lnTo>
                    <a:pt x="25" y="10375"/>
                  </a:lnTo>
                  <a:lnTo>
                    <a:pt x="74" y="10448"/>
                  </a:lnTo>
                  <a:lnTo>
                    <a:pt x="123" y="10522"/>
                  </a:lnTo>
                  <a:lnTo>
                    <a:pt x="196" y="10570"/>
                  </a:lnTo>
                  <a:lnTo>
                    <a:pt x="293" y="10619"/>
                  </a:lnTo>
                  <a:lnTo>
                    <a:pt x="390" y="10643"/>
                  </a:lnTo>
                  <a:lnTo>
                    <a:pt x="488" y="10668"/>
                  </a:lnTo>
                  <a:lnTo>
                    <a:pt x="16319" y="10668"/>
                  </a:lnTo>
                  <a:lnTo>
                    <a:pt x="16319" y="10668"/>
                  </a:lnTo>
                  <a:lnTo>
                    <a:pt x="16416" y="10643"/>
                  </a:lnTo>
                  <a:lnTo>
                    <a:pt x="16513" y="10619"/>
                  </a:lnTo>
                  <a:lnTo>
                    <a:pt x="16611" y="10570"/>
                  </a:lnTo>
                  <a:lnTo>
                    <a:pt x="16684" y="10522"/>
                  </a:lnTo>
                  <a:lnTo>
                    <a:pt x="16733" y="10448"/>
                  </a:lnTo>
                  <a:lnTo>
                    <a:pt x="16781" y="10375"/>
                  </a:lnTo>
                  <a:lnTo>
                    <a:pt x="16806" y="10278"/>
                  </a:lnTo>
                  <a:lnTo>
                    <a:pt x="16806" y="10181"/>
                  </a:lnTo>
                  <a:lnTo>
                    <a:pt x="16806" y="487"/>
                  </a:lnTo>
                  <a:lnTo>
                    <a:pt x="16806" y="487"/>
                  </a:lnTo>
                  <a:lnTo>
                    <a:pt x="16806" y="390"/>
                  </a:lnTo>
                  <a:lnTo>
                    <a:pt x="16781" y="292"/>
                  </a:lnTo>
                  <a:lnTo>
                    <a:pt x="16733" y="219"/>
                  </a:lnTo>
                  <a:lnTo>
                    <a:pt x="16684" y="146"/>
                  </a:lnTo>
                  <a:lnTo>
                    <a:pt x="16611" y="73"/>
                  </a:lnTo>
                  <a:lnTo>
                    <a:pt x="16513" y="25"/>
                  </a:lnTo>
                  <a:lnTo>
                    <a:pt x="16416" y="0"/>
                  </a:lnTo>
                  <a:lnTo>
                    <a:pt x="16319" y="0"/>
                  </a:lnTo>
                  <a:lnTo>
                    <a:pt x="16319" y="0"/>
                  </a:lnTo>
                  <a:close/>
                </a:path>
              </a:pathLst>
            </a:custGeom>
            <a:noFill/>
            <a:ln cap="rnd" cmpd="sng" w="762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FFFFF"/>
                </a:solidFill>
              </a:endParaRPr>
            </a:p>
          </p:txBody>
        </p:sp>
        <p:sp>
          <p:nvSpPr>
            <p:cNvPr id="333" name="Google Shape;333;p48"/>
            <p:cNvSpPr/>
            <p:nvPr/>
          </p:nvSpPr>
          <p:spPr>
            <a:xfrm>
              <a:off x="5490475" y="3681900"/>
              <a:ext cx="24375" cy="25000"/>
            </a:xfrm>
            <a:custGeom>
              <a:rect b="b" l="l" r="r" t="t"/>
              <a:pathLst>
                <a:path extrusionOk="0" fill="none" h="1000" w="975">
                  <a:moveTo>
                    <a:pt x="974" y="999"/>
                  </a:moveTo>
                  <a:lnTo>
                    <a:pt x="974" y="488"/>
                  </a:lnTo>
                  <a:lnTo>
                    <a:pt x="974" y="488"/>
                  </a:lnTo>
                  <a:lnTo>
                    <a:pt x="974" y="390"/>
                  </a:lnTo>
                  <a:lnTo>
                    <a:pt x="926" y="293"/>
                  </a:lnTo>
                  <a:lnTo>
                    <a:pt x="901" y="220"/>
                  </a:lnTo>
                  <a:lnTo>
                    <a:pt x="828" y="147"/>
                  </a:lnTo>
                  <a:lnTo>
                    <a:pt x="755" y="74"/>
                  </a:lnTo>
                  <a:lnTo>
                    <a:pt x="682" y="49"/>
                  </a:lnTo>
                  <a:lnTo>
                    <a:pt x="585" y="1"/>
                  </a:lnTo>
                  <a:lnTo>
                    <a:pt x="487" y="1"/>
                  </a:lnTo>
                  <a:lnTo>
                    <a:pt x="487" y="1"/>
                  </a:lnTo>
                  <a:lnTo>
                    <a:pt x="390" y="1"/>
                  </a:lnTo>
                  <a:lnTo>
                    <a:pt x="292" y="49"/>
                  </a:lnTo>
                  <a:lnTo>
                    <a:pt x="219" y="74"/>
                  </a:lnTo>
                  <a:lnTo>
                    <a:pt x="146" y="147"/>
                  </a:lnTo>
                  <a:lnTo>
                    <a:pt x="73" y="220"/>
                  </a:lnTo>
                  <a:lnTo>
                    <a:pt x="49" y="293"/>
                  </a:lnTo>
                  <a:lnTo>
                    <a:pt x="0" y="390"/>
                  </a:lnTo>
                  <a:lnTo>
                    <a:pt x="0" y="488"/>
                  </a:lnTo>
                  <a:lnTo>
                    <a:pt x="0" y="999"/>
                  </a:lnTo>
                </a:path>
              </a:pathLst>
            </a:custGeom>
            <a:noFill/>
            <a:ln cap="rnd" cmpd="sng" w="762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FFFFF"/>
                </a:solidFill>
              </a:endParaRPr>
            </a:p>
          </p:txBody>
        </p:sp>
        <p:sp>
          <p:nvSpPr>
            <p:cNvPr id="334" name="Google Shape;334;p48"/>
            <p:cNvSpPr/>
            <p:nvPr/>
          </p:nvSpPr>
          <p:spPr>
            <a:xfrm>
              <a:off x="5358350" y="3973550"/>
              <a:ext cx="60900" cy="81625"/>
            </a:xfrm>
            <a:custGeom>
              <a:rect b="b" l="l" r="r" t="t"/>
              <a:pathLst>
                <a:path extrusionOk="0" fill="none" h="3265" w="2436">
                  <a:moveTo>
                    <a:pt x="1340" y="1"/>
                  </a:moveTo>
                  <a:lnTo>
                    <a:pt x="49" y="2558"/>
                  </a:lnTo>
                  <a:lnTo>
                    <a:pt x="49" y="2558"/>
                  </a:lnTo>
                  <a:lnTo>
                    <a:pt x="24" y="2631"/>
                  </a:lnTo>
                  <a:lnTo>
                    <a:pt x="0" y="2728"/>
                  </a:lnTo>
                  <a:lnTo>
                    <a:pt x="0" y="2826"/>
                  </a:lnTo>
                  <a:lnTo>
                    <a:pt x="24" y="2923"/>
                  </a:lnTo>
                  <a:lnTo>
                    <a:pt x="73" y="2996"/>
                  </a:lnTo>
                  <a:lnTo>
                    <a:pt x="122" y="3094"/>
                  </a:lnTo>
                  <a:lnTo>
                    <a:pt x="195" y="3142"/>
                  </a:lnTo>
                  <a:lnTo>
                    <a:pt x="268" y="3215"/>
                  </a:lnTo>
                  <a:lnTo>
                    <a:pt x="268" y="3215"/>
                  </a:lnTo>
                  <a:lnTo>
                    <a:pt x="390" y="3240"/>
                  </a:lnTo>
                  <a:lnTo>
                    <a:pt x="487" y="3264"/>
                  </a:lnTo>
                  <a:lnTo>
                    <a:pt x="487" y="3264"/>
                  </a:lnTo>
                  <a:lnTo>
                    <a:pt x="633" y="3240"/>
                  </a:lnTo>
                  <a:lnTo>
                    <a:pt x="755" y="3191"/>
                  </a:lnTo>
                  <a:lnTo>
                    <a:pt x="853" y="3094"/>
                  </a:lnTo>
                  <a:lnTo>
                    <a:pt x="926" y="2996"/>
                  </a:lnTo>
                  <a:lnTo>
                    <a:pt x="2436" y="1"/>
                  </a:lnTo>
                </a:path>
              </a:pathLst>
            </a:custGeom>
            <a:noFill/>
            <a:ln cap="rnd" cmpd="sng" w="762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FFFFF"/>
                </a:solidFill>
              </a:endParaRPr>
            </a:p>
          </p:txBody>
        </p:sp>
        <p:sp>
          <p:nvSpPr>
            <p:cNvPr id="335" name="Google Shape;335;p48"/>
            <p:cNvSpPr/>
            <p:nvPr/>
          </p:nvSpPr>
          <p:spPr>
            <a:xfrm>
              <a:off x="5586050" y="3973550"/>
              <a:ext cx="60925" cy="81625"/>
            </a:xfrm>
            <a:custGeom>
              <a:rect b="b" l="l" r="r" t="t"/>
              <a:pathLst>
                <a:path extrusionOk="0" fill="none" h="3265" w="2437">
                  <a:moveTo>
                    <a:pt x="1" y="1"/>
                  </a:moveTo>
                  <a:lnTo>
                    <a:pt x="1511" y="2996"/>
                  </a:lnTo>
                  <a:lnTo>
                    <a:pt x="1511" y="2996"/>
                  </a:lnTo>
                  <a:lnTo>
                    <a:pt x="1584" y="3094"/>
                  </a:lnTo>
                  <a:lnTo>
                    <a:pt x="1681" y="3191"/>
                  </a:lnTo>
                  <a:lnTo>
                    <a:pt x="1803" y="3240"/>
                  </a:lnTo>
                  <a:lnTo>
                    <a:pt x="1949" y="3264"/>
                  </a:lnTo>
                  <a:lnTo>
                    <a:pt x="1949" y="3264"/>
                  </a:lnTo>
                  <a:lnTo>
                    <a:pt x="2047" y="3240"/>
                  </a:lnTo>
                  <a:lnTo>
                    <a:pt x="2168" y="3215"/>
                  </a:lnTo>
                  <a:lnTo>
                    <a:pt x="2168" y="3215"/>
                  </a:lnTo>
                  <a:lnTo>
                    <a:pt x="2241" y="3142"/>
                  </a:lnTo>
                  <a:lnTo>
                    <a:pt x="2315" y="3094"/>
                  </a:lnTo>
                  <a:lnTo>
                    <a:pt x="2363" y="2996"/>
                  </a:lnTo>
                  <a:lnTo>
                    <a:pt x="2412" y="2923"/>
                  </a:lnTo>
                  <a:lnTo>
                    <a:pt x="2436" y="2826"/>
                  </a:lnTo>
                  <a:lnTo>
                    <a:pt x="2436" y="2728"/>
                  </a:lnTo>
                  <a:lnTo>
                    <a:pt x="2412" y="2631"/>
                  </a:lnTo>
                  <a:lnTo>
                    <a:pt x="2388" y="2558"/>
                  </a:lnTo>
                  <a:lnTo>
                    <a:pt x="1097" y="1"/>
                  </a:lnTo>
                </a:path>
              </a:pathLst>
            </a:custGeom>
            <a:noFill/>
            <a:ln cap="rnd" cmpd="sng" w="762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FFFFF"/>
                </a:solidFill>
              </a:endParaRPr>
            </a:p>
          </p:txBody>
        </p:sp>
        <p:sp>
          <p:nvSpPr>
            <p:cNvPr id="336" name="Google Shape;336;p48"/>
            <p:cNvSpPr/>
            <p:nvPr/>
          </p:nvSpPr>
          <p:spPr>
            <a:xfrm>
              <a:off x="5316925" y="3731225"/>
              <a:ext cx="371450" cy="218000"/>
            </a:xfrm>
            <a:custGeom>
              <a:rect b="b" l="l" r="r" t="t"/>
              <a:pathLst>
                <a:path extrusionOk="0" fill="none" h="8720" w="14858">
                  <a:moveTo>
                    <a:pt x="1" y="0"/>
                  </a:moveTo>
                  <a:lnTo>
                    <a:pt x="1" y="8719"/>
                  </a:lnTo>
                  <a:lnTo>
                    <a:pt x="14857" y="8719"/>
                  </a:lnTo>
                  <a:lnTo>
                    <a:pt x="14857" y="0"/>
                  </a:lnTo>
                  <a:lnTo>
                    <a:pt x="1" y="0"/>
                  </a:lnTo>
                  <a:close/>
                </a:path>
              </a:pathLst>
            </a:custGeom>
            <a:noFill/>
            <a:ln cap="rnd" cmpd="sng" w="762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FFFFF"/>
                </a:solidFill>
              </a:endParaRPr>
            </a:p>
          </p:txBody>
        </p:sp>
        <p:sp>
          <p:nvSpPr>
            <p:cNvPr id="337" name="Google Shape;337;p48"/>
            <p:cNvSpPr/>
            <p:nvPr/>
          </p:nvSpPr>
          <p:spPr>
            <a:xfrm>
              <a:off x="5380250" y="3784800"/>
              <a:ext cx="230200" cy="115725"/>
            </a:xfrm>
            <a:custGeom>
              <a:rect b="b" l="l" r="r" t="t"/>
              <a:pathLst>
                <a:path extrusionOk="0" fill="none" h="4629" w="9208">
                  <a:moveTo>
                    <a:pt x="9207" y="1"/>
                  </a:moveTo>
                  <a:lnTo>
                    <a:pt x="5213" y="3995"/>
                  </a:lnTo>
                  <a:lnTo>
                    <a:pt x="5213" y="3995"/>
                  </a:lnTo>
                  <a:lnTo>
                    <a:pt x="5140" y="4044"/>
                  </a:lnTo>
                  <a:lnTo>
                    <a:pt x="5067" y="4092"/>
                  </a:lnTo>
                  <a:lnTo>
                    <a:pt x="4969" y="4117"/>
                  </a:lnTo>
                  <a:lnTo>
                    <a:pt x="4872" y="4141"/>
                  </a:lnTo>
                  <a:lnTo>
                    <a:pt x="4774" y="4117"/>
                  </a:lnTo>
                  <a:lnTo>
                    <a:pt x="4677" y="4092"/>
                  </a:lnTo>
                  <a:lnTo>
                    <a:pt x="4604" y="4044"/>
                  </a:lnTo>
                  <a:lnTo>
                    <a:pt x="4531" y="3995"/>
                  </a:lnTo>
                  <a:lnTo>
                    <a:pt x="2582" y="2046"/>
                  </a:lnTo>
                  <a:lnTo>
                    <a:pt x="1" y="4628"/>
                  </a:lnTo>
                </a:path>
              </a:pathLst>
            </a:custGeom>
            <a:noFill/>
            <a:ln cap="rnd" cmpd="sng" w="762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FFFFF"/>
                </a:solidFill>
              </a:endParaRPr>
            </a:p>
          </p:txBody>
        </p:sp>
        <p:sp>
          <p:nvSpPr>
            <p:cNvPr id="338" name="Google Shape;338;p48"/>
            <p:cNvSpPr/>
            <p:nvPr/>
          </p:nvSpPr>
          <p:spPr>
            <a:xfrm>
              <a:off x="5547700" y="3779925"/>
              <a:ext cx="68825" cy="68825"/>
            </a:xfrm>
            <a:custGeom>
              <a:rect b="b" l="l" r="r" t="t"/>
              <a:pathLst>
                <a:path extrusionOk="0" fill="none" h="2753" w="2753">
                  <a:moveTo>
                    <a:pt x="0" y="1"/>
                  </a:moveTo>
                  <a:lnTo>
                    <a:pt x="2265" y="1"/>
                  </a:lnTo>
                  <a:lnTo>
                    <a:pt x="2265" y="1"/>
                  </a:lnTo>
                  <a:lnTo>
                    <a:pt x="2363" y="1"/>
                  </a:lnTo>
                  <a:lnTo>
                    <a:pt x="2460" y="25"/>
                  </a:lnTo>
                  <a:lnTo>
                    <a:pt x="2533" y="74"/>
                  </a:lnTo>
                  <a:lnTo>
                    <a:pt x="2606" y="147"/>
                  </a:lnTo>
                  <a:lnTo>
                    <a:pt x="2680" y="220"/>
                  </a:lnTo>
                  <a:lnTo>
                    <a:pt x="2728" y="293"/>
                  </a:lnTo>
                  <a:lnTo>
                    <a:pt x="2753" y="390"/>
                  </a:lnTo>
                  <a:lnTo>
                    <a:pt x="2753" y="488"/>
                  </a:lnTo>
                  <a:lnTo>
                    <a:pt x="2753" y="2753"/>
                  </a:lnTo>
                </a:path>
              </a:pathLst>
            </a:custGeom>
            <a:noFill/>
            <a:ln cap="rnd" cmpd="sng" w="762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FFFFF"/>
                </a:solidFill>
              </a:endParaRPr>
            </a:p>
          </p:txBody>
        </p:sp>
      </p:grpSp>
      <p:sp>
        <p:nvSpPr>
          <p:cNvPr id="339" name="Google Shape;339;p48"/>
          <p:cNvSpPr txBox="1"/>
          <p:nvPr>
            <p:ph type="title"/>
          </p:nvPr>
        </p:nvSpPr>
        <p:spPr>
          <a:xfrm>
            <a:off x="190125" y="1909967"/>
            <a:ext cx="9023700" cy="16221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b="1" lang="en-GB" sz="5400">
                <a:solidFill>
                  <a:srgbClr val="3D85C6"/>
                </a:solidFill>
                <a:highlight>
                  <a:srgbClr val="FFFFFF"/>
                </a:highlight>
                <a:latin typeface="Lora"/>
                <a:ea typeface="Lora"/>
                <a:cs typeface="Lora"/>
                <a:sym typeface="Lora"/>
              </a:rPr>
              <a:t> Strive for progress,  </a:t>
            </a:r>
            <a:endParaRPr b="1" sz="5400">
              <a:solidFill>
                <a:srgbClr val="3D85C6"/>
              </a:solidFill>
              <a:highlight>
                <a:srgbClr val="FFFFFF"/>
              </a:highlight>
              <a:latin typeface="Lora"/>
              <a:ea typeface="Lora"/>
              <a:cs typeface="Lora"/>
              <a:sym typeface="Lora"/>
            </a:endParaRPr>
          </a:p>
        </p:txBody>
      </p:sp>
      <p:sp>
        <p:nvSpPr>
          <p:cNvPr id="340" name="Google Shape;340;p48"/>
          <p:cNvSpPr txBox="1"/>
          <p:nvPr/>
        </p:nvSpPr>
        <p:spPr>
          <a:xfrm>
            <a:off x="3374850" y="3771400"/>
            <a:ext cx="5694300" cy="18015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b="1" lang="en-GB" sz="5400">
                <a:solidFill>
                  <a:srgbClr val="3D85C6"/>
                </a:solidFill>
                <a:highlight>
                  <a:srgbClr val="FFFFFF"/>
                </a:highlight>
                <a:latin typeface="Lora"/>
                <a:ea typeface="Lora"/>
                <a:cs typeface="Lora"/>
                <a:sym typeface="Lora"/>
              </a:rPr>
              <a:t> not perfection </a:t>
            </a:r>
            <a:endParaRPr b="1" sz="5400">
              <a:solidFill>
                <a:srgbClr val="3D85C6"/>
              </a:solidFill>
              <a:highlight>
                <a:srgbClr val="FFFFFF"/>
              </a:highlight>
              <a:latin typeface="Lora"/>
              <a:ea typeface="Lora"/>
              <a:cs typeface="Lora"/>
              <a:sym typeface="Lora"/>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44" name="Shape 344"/>
        <p:cNvGrpSpPr/>
        <p:nvPr/>
      </p:nvGrpSpPr>
      <p:grpSpPr>
        <a:xfrm>
          <a:off x="0" y="0"/>
          <a:ext cx="0" cy="0"/>
          <a:chOff x="0" y="0"/>
          <a:chExt cx="0" cy="0"/>
        </a:xfrm>
      </p:grpSpPr>
      <p:pic>
        <p:nvPicPr>
          <p:cNvPr id="345" name="Google Shape;345;p49"/>
          <p:cNvPicPr preferRelativeResize="0"/>
          <p:nvPr/>
        </p:nvPicPr>
        <p:blipFill rotWithShape="1">
          <a:blip r:embed="rId3">
            <a:alphaModFix/>
          </a:blip>
          <a:srcRect b="0" l="0" r="0" t="15081"/>
          <a:stretch/>
        </p:blipFill>
        <p:spPr>
          <a:xfrm>
            <a:off x="563450" y="1747250"/>
            <a:ext cx="7383449" cy="4958350"/>
          </a:xfrm>
          <a:prstGeom prst="rect">
            <a:avLst/>
          </a:prstGeom>
          <a:noFill/>
          <a:ln>
            <a:noFill/>
          </a:ln>
        </p:spPr>
      </p:pic>
      <p:sp>
        <p:nvSpPr>
          <p:cNvPr id="346" name="Google Shape;346;p49"/>
          <p:cNvSpPr txBox="1"/>
          <p:nvPr/>
        </p:nvSpPr>
        <p:spPr>
          <a:xfrm>
            <a:off x="4840250" y="1480325"/>
            <a:ext cx="4290300" cy="4179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highlight>
                  <a:srgbClr val="FFFFFF"/>
                </a:highlight>
                <a:latin typeface="Calibri"/>
                <a:ea typeface="Calibri"/>
                <a:cs typeface="Calibri"/>
                <a:sym typeface="Calibri"/>
              </a:rPr>
              <a:t>What this means is that if you sit and read your notes, then do nothing else with them, you will recall 10% of that information.</a:t>
            </a:r>
            <a:br>
              <a:rPr lang="en-GB">
                <a:highlight>
                  <a:srgbClr val="FFFFFF"/>
                </a:highlight>
                <a:latin typeface="Calibri"/>
                <a:ea typeface="Calibri"/>
                <a:cs typeface="Calibri"/>
                <a:sym typeface="Calibri"/>
              </a:rPr>
            </a:br>
            <a:br>
              <a:rPr lang="en-GB">
                <a:highlight>
                  <a:srgbClr val="FFFFFF"/>
                </a:highlight>
                <a:latin typeface="Calibri"/>
                <a:ea typeface="Calibri"/>
                <a:cs typeface="Calibri"/>
                <a:sym typeface="Calibri"/>
              </a:rPr>
            </a:br>
            <a:r>
              <a:rPr lang="en-GB">
                <a:highlight>
                  <a:srgbClr val="FFFFFF"/>
                </a:highlight>
                <a:latin typeface="Calibri"/>
                <a:ea typeface="Calibri"/>
                <a:cs typeface="Calibri"/>
                <a:sym typeface="Calibri"/>
              </a:rPr>
              <a:t>  	Be more effective with your time and techniques.</a:t>
            </a:r>
            <a:endParaRPr>
              <a:highlight>
                <a:srgbClr val="FFFFFF"/>
              </a:highlight>
              <a:latin typeface="Calibri"/>
              <a:ea typeface="Calibri"/>
              <a:cs typeface="Calibri"/>
              <a:sym typeface="Calibri"/>
            </a:endParaRPr>
          </a:p>
          <a:p>
            <a:pPr indent="0" lvl="0" marL="0" rtl="0" algn="r">
              <a:spcBef>
                <a:spcPts val="0"/>
              </a:spcBef>
              <a:spcAft>
                <a:spcPts val="0"/>
              </a:spcAft>
              <a:buNone/>
            </a:pPr>
            <a:r>
              <a:t/>
            </a:r>
            <a:endParaRPr>
              <a:highlight>
                <a:srgbClr val="FFFFFF"/>
              </a:highlight>
              <a:latin typeface="Calibri"/>
              <a:ea typeface="Calibri"/>
              <a:cs typeface="Calibri"/>
              <a:sym typeface="Calibri"/>
            </a:endParaRPr>
          </a:p>
          <a:p>
            <a:pPr indent="0" lvl="0" marL="914400" rtl="0" algn="l">
              <a:spcBef>
                <a:spcPts val="0"/>
              </a:spcBef>
              <a:spcAft>
                <a:spcPts val="0"/>
              </a:spcAft>
              <a:buNone/>
            </a:pPr>
            <a:r>
              <a:rPr lang="en-GB">
                <a:highlight>
                  <a:srgbClr val="FFFFFF"/>
                </a:highlight>
                <a:latin typeface="Calibri"/>
                <a:ea typeface="Calibri"/>
                <a:cs typeface="Calibri"/>
                <a:sym typeface="Calibri"/>
              </a:rPr>
              <a:t>Plan to use the information in group discussion, self checking scenarios, practicing exam questions and teaching others.  </a:t>
            </a:r>
            <a:endParaRPr>
              <a:highlight>
                <a:srgbClr val="FFFFFF"/>
              </a:highlight>
              <a:latin typeface="Calibri"/>
              <a:ea typeface="Calibri"/>
              <a:cs typeface="Calibri"/>
              <a:sym typeface="Calibri"/>
            </a:endParaRPr>
          </a:p>
          <a:p>
            <a:pPr indent="0" lvl="0" marL="0" rtl="0" algn="r">
              <a:spcBef>
                <a:spcPts val="0"/>
              </a:spcBef>
              <a:spcAft>
                <a:spcPts val="0"/>
              </a:spcAft>
              <a:buNone/>
            </a:pPr>
            <a:r>
              <a:t/>
            </a:r>
            <a:endParaRPr>
              <a:highlight>
                <a:srgbClr val="FFFFFF"/>
              </a:highlight>
              <a:latin typeface="Calibri"/>
              <a:ea typeface="Calibri"/>
              <a:cs typeface="Calibri"/>
              <a:sym typeface="Calibri"/>
            </a:endParaRPr>
          </a:p>
          <a:p>
            <a:pPr indent="0" lvl="0" marL="1371600" rtl="0" algn="l">
              <a:spcBef>
                <a:spcPts val="0"/>
              </a:spcBef>
              <a:spcAft>
                <a:spcPts val="0"/>
              </a:spcAft>
              <a:buNone/>
            </a:pPr>
            <a:r>
              <a:rPr lang="en-GB">
                <a:highlight>
                  <a:srgbClr val="FFFFFF"/>
                </a:highlight>
                <a:latin typeface="Calibri"/>
                <a:ea typeface="Calibri"/>
                <a:cs typeface="Calibri"/>
                <a:sym typeface="Calibri"/>
              </a:rPr>
              <a:t>If you cannot explain what you are learning to others, then you need to do some more work on that topic.</a:t>
            </a:r>
            <a:endParaRPr>
              <a:highlight>
                <a:srgbClr val="FFFFFF"/>
              </a:highlight>
              <a:latin typeface="Calibri"/>
              <a:ea typeface="Calibri"/>
              <a:cs typeface="Calibri"/>
              <a:sym typeface="Calibri"/>
            </a:endParaRPr>
          </a:p>
          <a:p>
            <a:pPr indent="0" lvl="0" marL="0" rtl="0" algn="r">
              <a:spcBef>
                <a:spcPts val="0"/>
              </a:spcBef>
              <a:spcAft>
                <a:spcPts val="0"/>
              </a:spcAft>
              <a:buNone/>
            </a:pPr>
            <a:r>
              <a:t/>
            </a:r>
            <a:endParaRPr sz="2200">
              <a:latin typeface="Calibri"/>
              <a:ea typeface="Calibri"/>
              <a:cs typeface="Calibri"/>
              <a:sym typeface="Calibri"/>
            </a:endParaRPr>
          </a:p>
        </p:txBody>
      </p:sp>
      <p:sp>
        <p:nvSpPr>
          <p:cNvPr id="347" name="Google Shape;347;p49"/>
          <p:cNvSpPr/>
          <p:nvPr/>
        </p:nvSpPr>
        <p:spPr>
          <a:xfrm>
            <a:off x="356525" y="242925"/>
            <a:ext cx="2067600" cy="810900"/>
          </a:xfrm>
          <a:prstGeom prst="homePlate">
            <a:avLst>
              <a:gd fmla="val 50000" name="adj"/>
            </a:avLst>
          </a:prstGeom>
          <a:noFill/>
          <a:ln cap="flat" cmpd="sng" w="762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2000">
                <a:solidFill>
                  <a:srgbClr val="FFFFFF"/>
                </a:solidFill>
              </a:rPr>
              <a:t>STEP #4</a:t>
            </a:r>
            <a:endParaRPr b="1" sz="2000">
              <a:solidFill>
                <a:srgbClr val="FFFFFF"/>
              </a:solidFill>
            </a:endParaRPr>
          </a:p>
        </p:txBody>
      </p:sp>
      <p:sp>
        <p:nvSpPr>
          <p:cNvPr id="348" name="Google Shape;348;p49"/>
          <p:cNvSpPr txBox="1"/>
          <p:nvPr>
            <p:ph type="title"/>
          </p:nvPr>
        </p:nvSpPr>
        <p:spPr>
          <a:xfrm>
            <a:off x="2573875" y="242925"/>
            <a:ext cx="6213600" cy="803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b="1" lang="en-GB" sz="2000"/>
              <a:t>Use all of your time effectively - WORK/REST/PLAY</a:t>
            </a:r>
            <a:endParaRPr b="1" sz="2000"/>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3D85C6"/>
        </a:solidFill>
      </p:bgPr>
    </p:bg>
    <p:spTree>
      <p:nvGrpSpPr>
        <p:cNvPr id="352" name="Shape 352"/>
        <p:cNvGrpSpPr/>
        <p:nvPr/>
      </p:nvGrpSpPr>
      <p:grpSpPr>
        <a:xfrm>
          <a:off x="0" y="0"/>
          <a:ext cx="0" cy="0"/>
          <a:chOff x="0" y="0"/>
          <a:chExt cx="0" cy="0"/>
        </a:xfrm>
      </p:grpSpPr>
      <p:pic>
        <p:nvPicPr>
          <p:cNvPr descr="Image result for post it notes transparent" id="353" name="Google Shape;353;p50"/>
          <p:cNvPicPr preferRelativeResize="0"/>
          <p:nvPr/>
        </p:nvPicPr>
        <p:blipFill rotWithShape="1">
          <a:blip r:embed="rId3">
            <a:alphaModFix/>
          </a:blip>
          <a:srcRect b="16871" l="51850" r="4305" t="7336"/>
          <a:stretch/>
        </p:blipFill>
        <p:spPr>
          <a:xfrm rot="3">
            <a:off x="721887" y="204976"/>
            <a:ext cx="1818125" cy="1850498"/>
          </a:xfrm>
          <a:prstGeom prst="rect">
            <a:avLst/>
          </a:prstGeom>
          <a:noFill/>
          <a:ln>
            <a:noFill/>
          </a:ln>
        </p:spPr>
      </p:pic>
      <p:pic>
        <p:nvPicPr>
          <p:cNvPr descr="Image result for post it notes transparent" id="354" name="Google Shape;354;p50"/>
          <p:cNvPicPr preferRelativeResize="0"/>
          <p:nvPr/>
        </p:nvPicPr>
        <p:blipFill rotWithShape="1">
          <a:blip r:embed="rId4">
            <a:alphaModFix/>
          </a:blip>
          <a:srcRect b="16871" l="51850" r="4305" t="7336"/>
          <a:stretch/>
        </p:blipFill>
        <p:spPr>
          <a:xfrm rot="3">
            <a:off x="2682587" y="204976"/>
            <a:ext cx="1818125" cy="1850498"/>
          </a:xfrm>
          <a:prstGeom prst="rect">
            <a:avLst/>
          </a:prstGeom>
          <a:noFill/>
          <a:ln>
            <a:noFill/>
          </a:ln>
        </p:spPr>
      </p:pic>
      <p:pic>
        <p:nvPicPr>
          <p:cNvPr descr="Image result for post it notes transparent" id="355" name="Google Shape;355;p50"/>
          <p:cNvPicPr preferRelativeResize="0"/>
          <p:nvPr/>
        </p:nvPicPr>
        <p:blipFill rotWithShape="1">
          <a:blip r:embed="rId5">
            <a:alphaModFix/>
          </a:blip>
          <a:srcRect b="16871" l="51850" r="4305" t="7336"/>
          <a:stretch/>
        </p:blipFill>
        <p:spPr>
          <a:xfrm rot="3">
            <a:off x="4643287" y="204976"/>
            <a:ext cx="1818125" cy="1850498"/>
          </a:xfrm>
          <a:prstGeom prst="rect">
            <a:avLst/>
          </a:prstGeom>
          <a:noFill/>
          <a:ln>
            <a:noFill/>
          </a:ln>
        </p:spPr>
      </p:pic>
      <p:pic>
        <p:nvPicPr>
          <p:cNvPr descr="Image result for post it notes transparent" id="356" name="Google Shape;356;p50"/>
          <p:cNvPicPr preferRelativeResize="0"/>
          <p:nvPr/>
        </p:nvPicPr>
        <p:blipFill rotWithShape="1">
          <a:blip r:embed="rId6">
            <a:alphaModFix/>
          </a:blip>
          <a:srcRect b="16871" l="51850" r="4305" t="7336"/>
          <a:stretch/>
        </p:blipFill>
        <p:spPr>
          <a:xfrm rot="3">
            <a:off x="6603987" y="204976"/>
            <a:ext cx="1818125" cy="1850498"/>
          </a:xfrm>
          <a:prstGeom prst="rect">
            <a:avLst/>
          </a:prstGeom>
          <a:noFill/>
          <a:ln>
            <a:noFill/>
          </a:ln>
        </p:spPr>
      </p:pic>
      <p:pic>
        <p:nvPicPr>
          <p:cNvPr descr="Image result for post it notes transparent" id="357" name="Google Shape;357;p50"/>
          <p:cNvPicPr preferRelativeResize="0"/>
          <p:nvPr/>
        </p:nvPicPr>
        <p:blipFill rotWithShape="1">
          <a:blip r:embed="rId7">
            <a:alphaModFix/>
          </a:blip>
          <a:srcRect b="16871" l="51850" r="4305" t="7336"/>
          <a:stretch/>
        </p:blipFill>
        <p:spPr>
          <a:xfrm rot="3">
            <a:off x="721887" y="2503751"/>
            <a:ext cx="1818125" cy="1850498"/>
          </a:xfrm>
          <a:prstGeom prst="rect">
            <a:avLst/>
          </a:prstGeom>
          <a:noFill/>
          <a:ln>
            <a:noFill/>
          </a:ln>
        </p:spPr>
      </p:pic>
      <p:pic>
        <p:nvPicPr>
          <p:cNvPr descr="Image result for post it notes transparent" id="358" name="Google Shape;358;p50"/>
          <p:cNvPicPr preferRelativeResize="0"/>
          <p:nvPr/>
        </p:nvPicPr>
        <p:blipFill rotWithShape="1">
          <a:blip r:embed="rId6">
            <a:alphaModFix/>
          </a:blip>
          <a:srcRect b="16871" l="51850" r="4305" t="7336"/>
          <a:stretch/>
        </p:blipFill>
        <p:spPr>
          <a:xfrm rot="3">
            <a:off x="2682587" y="2503751"/>
            <a:ext cx="1818125" cy="1850498"/>
          </a:xfrm>
          <a:prstGeom prst="rect">
            <a:avLst/>
          </a:prstGeom>
          <a:noFill/>
          <a:ln>
            <a:noFill/>
          </a:ln>
        </p:spPr>
      </p:pic>
      <p:pic>
        <p:nvPicPr>
          <p:cNvPr descr="Image result for post it notes transparent" id="359" name="Google Shape;359;p50"/>
          <p:cNvPicPr preferRelativeResize="0"/>
          <p:nvPr/>
        </p:nvPicPr>
        <p:blipFill rotWithShape="1">
          <a:blip r:embed="rId3">
            <a:alphaModFix/>
          </a:blip>
          <a:srcRect b="16871" l="51850" r="4305" t="7336"/>
          <a:stretch/>
        </p:blipFill>
        <p:spPr>
          <a:xfrm rot="3">
            <a:off x="4643287" y="2503751"/>
            <a:ext cx="1818125" cy="1850498"/>
          </a:xfrm>
          <a:prstGeom prst="rect">
            <a:avLst/>
          </a:prstGeom>
          <a:noFill/>
          <a:ln>
            <a:noFill/>
          </a:ln>
        </p:spPr>
      </p:pic>
      <p:pic>
        <p:nvPicPr>
          <p:cNvPr descr="Image result for post it notes transparent" id="360" name="Google Shape;360;p50"/>
          <p:cNvPicPr preferRelativeResize="0"/>
          <p:nvPr/>
        </p:nvPicPr>
        <p:blipFill rotWithShape="1">
          <a:blip r:embed="rId4">
            <a:alphaModFix/>
          </a:blip>
          <a:srcRect b="16871" l="51850" r="4305" t="7336"/>
          <a:stretch/>
        </p:blipFill>
        <p:spPr>
          <a:xfrm rot="3">
            <a:off x="6603987" y="2503751"/>
            <a:ext cx="1818125" cy="1850498"/>
          </a:xfrm>
          <a:prstGeom prst="rect">
            <a:avLst/>
          </a:prstGeom>
          <a:noFill/>
          <a:ln>
            <a:noFill/>
          </a:ln>
        </p:spPr>
      </p:pic>
      <p:pic>
        <p:nvPicPr>
          <p:cNvPr descr="Image result for post it notes transparent" id="361" name="Google Shape;361;p50"/>
          <p:cNvPicPr preferRelativeResize="0"/>
          <p:nvPr/>
        </p:nvPicPr>
        <p:blipFill rotWithShape="1">
          <a:blip r:embed="rId3">
            <a:alphaModFix/>
          </a:blip>
          <a:srcRect b="16871" l="51850" r="4305" t="7336"/>
          <a:stretch/>
        </p:blipFill>
        <p:spPr>
          <a:xfrm rot="3">
            <a:off x="721887" y="4802526"/>
            <a:ext cx="1818125" cy="1850498"/>
          </a:xfrm>
          <a:prstGeom prst="rect">
            <a:avLst/>
          </a:prstGeom>
          <a:noFill/>
          <a:ln>
            <a:noFill/>
          </a:ln>
        </p:spPr>
      </p:pic>
      <p:pic>
        <p:nvPicPr>
          <p:cNvPr descr="Image result for post it notes transparent" id="362" name="Google Shape;362;p50"/>
          <p:cNvPicPr preferRelativeResize="0"/>
          <p:nvPr/>
        </p:nvPicPr>
        <p:blipFill rotWithShape="1">
          <a:blip r:embed="rId5">
            <a:alphaModFix/>
          </a:blip>
          <a:srcRect b="16871" l="51850" r="4305" t="7336"/>
          <a:stretch/>
        </p:blipFill>
        <p:spPr>
          <a:xfrm rot="3">
            <a:off x="2682587" y="4802526"/>
            <a:ext cx="1818125" cy="1850498"/>
          </a:xfrm>
          <a:prstGeom prst="rect">
            <a:avLst/>
          </a:prstGeom>
          <a:noFill/>
          <a:ln>
            <a:noFill/>
          </a:ln>
        </p:spPr>
      </p:pic>
      <p:pic>
        <p:nvPicPr>
          <p:cNvPr descr="Image result for post it notes transparent" id="363" name="Google Shape;363;p50"/>
          <p:cNvPicPr preferRelativeResize="0"/>
          <p:nvPr/>
        </p:nvPicPr>
        <p:blipFill rotWithShape="1">
          <a:blip r:embed="rId6">
            <a:alphaModFix/>
          </a:blip>
          <a:srcRect b="16871" l="51850" r="4305" t="7336"/>
          <a:stretch/>
        </p:blipFill>
        <p:spPr>
          <a:xfrm rot="3">
            <a:off x="4643287" y="4802526"/>
            <a:ext cx="1818125" cy="1850498"/>
          </a:xfrm>
          <a:prstGeom prst="rect">
            <a:avLst/>
          </a:prstGeom>
          <a:noFill/>
          <a:ln>
            <a:noFill/>
          </a:ln>
        </p:spPr>
      </p:pic>
      <p:pic>
        <p:nvPicPr>
          <p:cNvPr descr="Image result for post it notes transparent" id="364" name="Google Shape;364;p50"/>
          <p:cNvPicPr preferRelativeResize="0"/>
          <p:nvPr/>
        </p:nvPicPr>
        <p:blipFill rotWithShape="1">
          <a:blip r:embed="rId7">
            <a:alphaModFix/>
          </a:blip>
          <a:srcRect b="16871" l="51850" r="4305" t="7336"/>
          <a:stretch/>
        </p:blipFill>
        <p:spPr>
          <a:xfrm rot="3">
            <a:off x="6603987" y="4802526"/>
            <a:ext cx="1818125" cy="1850498"/>
          </a:xfrm>
          <a:prstGeom prst="rect">
            <a:avLst/>
          </a:prstGeom>
          <a:noFill/>
          <a:ln>
            <a:noFill/>
          </a:ln>
        </p:spPr>
      </p:pic>
      <p:sp>
        <p:nvSpPr>
          <p:cNvPr id="365" name="Google Shape;365;p50"/>
          <p:cNvSpPr txBox="1"/>
          <p:nvPr/>
        </p:nvSpPr>
        <p:spPr>
          <a:xfrm>
            <a:off x="917975" y="374325"/>
            <a:ext cx="1515000" cy="14526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GB" sz="3000">
                <a:latin typeface="Covered By Your Grace"/>
                <a:ea typeface="Covered By Your Grace"/>
                <a:cs typeface="Covered By Your Grace"/>
                <a:sym typeface="Covered By Your Grace"/>
              </a:rPr>
              <a:t>Memory games</a:t>
            </a:r>
            <a:endParaRPr sz="3000">
              <a:latin typeface="Covered By Your Grace"/>
              <a:ea typeface="Covered By Your Grace"/>
              <a:cs typeface="Covered By Your Grace"/>
              <a:sym typeface="Covered By Your Grace"/>
            </a:endParaRPr>
          </a:p>
        </p:txBody>
      </p:sp>
      <p:sp>
        <p:nvSpPr>
          <p:cNvPr id="366" name="Google Shape;366;p50"/>
          <p:cNvSpPr txBox="1"/>
          <p:nvPr/>
        </p:nvSpPr>
        <p:spPr>
          <a:xfrm>
            <a:off x="2878675" y="374325"/>
            <a:ext cx="1515000" cy="14526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GB" sz="3000">
                <a:latin typeface="Covered By Your Grace"/>
                <a:ea typeface="Covered By Your Grace"/>
                <a:cs typeface="Covered By Your Grace"/>
                <a:sym typeface="Covered By Your Grace"/>
              </a:rPr>
              <a:t>Create acronyms</a:t>
            </a:r>
            <a:endParaRPr sz="3000">
              <a:latin typeface="Covered By Your Grace"/>
              <a:ea typeface="Covered By Your Grace"/>
              <a:cs typeface="Covered By Your Grace"/>
              <a:sym typeface="Covered By Your Grace"/>
            </a:endParaRPr>
          </a:p>
        </p:txBody>
      </p:sp>
      <p:sp>
        <p:nvSpPr>
          <p:cNvPr id="367" name="Google Shape;367;p50"/>
          <p:cNvSpPr txBox="1"/>
          <p:nvPr/>
        </p:nvSpPr>
        <p:spPr>
          <a:xfrm>
            <a:off x="4821550" y="403925"/>
            <a:ext cx="1515000" cy="14526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GB" sz="3000">
                <a:latin typeface="Covered By Your Grace"/>
                <a:ea typeface="Covered By Your Grace"/>
                <a:cs typeface="Covered By Your Grace"/>
                <a:sym typeface="Covered By Your Grace"/>
              </a:rPr>
              <a:t>Songs &amp; singing</a:t>
            </a:r>
            <a:endParaRPr sz="3000">
              <a:latin typeface="Covered By Your Grace"/>
              <a:ea typeface="Covered By Your Grace"/>
              <a:cs typeface="Covered By Your Grace"/>
              <a:sym typeface="Covered By Your Grace"/>
            </a:endParaRPr>
          </a:p>
        </p:txBody>
      </p:sp>
      <p:sp>
        <p:nvSpPr>
          <p:cNvPr id="368" name="Google Shape;368;p50"/>
          <p:cNvSpPr txBox="1"/>
          <p:nvPr/>
        </p:nvSpPr>
        <p:spPr>
          <a:xfrm>
            <a:off x="6764425" y="374325"/>
            <a:ext cx="1515000" cy="14526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GB" sz="3000">
                <a:latin typeface="Covered By Your Grace"/>
                <a:ea typeface="Covered By Your Grace"/>
                <a:cs typeface="Covered By Your Grace"/>
                <a:sym typeface="Covered By Your Grace"/>
              </a:rPr>
              <a:t>Flash cards</a:t>
            </a:r>
            <a:endParaRPr sz="3000">
              <a:latin typeface="Covered By Your Grace"/>
              <a:ea typeface="Covered By Your Grace"/>
              <a:cs typeface="Covered By Your Grace"/>
              <a:sym typeface="Covered By Your Grace"/>
            </a:endParaRPr>
          </a:p>
        </p:txBody>
      </p:sp>
      <p:sp>
        <p:nvSpPr>
          <p:cNvPr id="369" name="Google Shape;369;p50"/>
          <p:cNvSpPr txBox="1"/>
          <p:nvPr/>
        </p:nvSpPr>
        <p:spPr>
          <a:xfrm>
            <a:off x="917975" y="2646950"/>
            <a:ext cx="1515000" cy="14526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GB" sz="3000">
                <a:latin typeface="Covered By Your Grace"/>
                <a:ea typeface="Covered By Your Grace"/>
                <a:cs typeface="Covered By Your Grace"/>
                <a:sym typeface="Covered By Your Grace"/>
              </a:rPr>
              <a:t>Post-it notes</a:t>
            </a:r>
            <a:endParaRPr sz="3000">
              <a:latin typeface="Covered By Your Grace"/>
              <a:ea typeface="Covered By Your Grace"/>
              <a:cs typeface="Covered By Your Grace"/>
              <a:sym typeface="Covered By Your Grace"/>
            </a:endParaRPr>
          </a:p>
        </p:txBody>
      </p:sp>
      <p:sp>
        <p:nvSpPr>
          <p:cNvPr id="370" name="Google Shape;370;p50"/>
          <p:cNvSpPr txBox="1"/>
          <p:nvPr/>
        </p:nvSpPr>
        <p:spPr>
          <a:xfrm>
            <a:off x="2878675" y="2646950"/>
            <a:ext cx="1515000" cy="14526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GB" sz="3000">
                <a:latin typeface="Covered By Your Grace"/>
                <a:ea typeface="Covered By Your Grace"/>
                <a:cs typeface="Covered By Your Grace"/>
                <a:sym typeface="Covered By Your Grace"/>
              </a:rPr>
              <a:t>Keywords</a:t>
            </a:r>
            <a:endParaRPr sz="3000">
              <a:latin typeface="Covered By Your Grace"/>
              <a:ea typeface="Covered By Your Grace"/>
              <a:cs typeface="Covered By Your Grace"/>
              <a:sym typeface="Covered By Your Grace"/>
            </a:endParaRPr>
          </a:p>
        </p:txBody>
      </p:sp>
      <p:sp>
        <p:nvSpPr>
          <p:cNvPr id="371" name="Google Shape;371;p50"/>
          <p:cNvSpPr txBox="1"/>
          <p:nvPr/>
        </p:nvSpPr>
        <p:spPr>
          <a:xfrm>
            <a:off x="4821550" y="2676550"/>
            <a:ext cx="1515000" cy="14526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GB" sz="3000">
                <a:latin typeface="Covered By Your Grace"/>
                <a:ea typeface="Covered By Your Grace"/>
                <a:cs typeface="Covered By Your Grace"/>
                <a:sym typeface="Covered By Your Grace"/>
              </a:rPr>
              <a:t>YouTube &amp; Podcasts</a:t>
            </a:r>
            <a:endParaRPr sz="3000">
              <a:latin typeface="Covered By Your Grace"/>
              <a:ea typeface="Covered By Your Grace"/>
              <a:cs typeface="Covered By Your Grace"/>
              <a:sym typeface="Covered By Your Grace"/>
            </a:endParaRPr>
          </a:p>
        </p:txBody>
      </p:sp>
      <p:sp>
        <p:nvSpPr>
          <p:cNvPr id="372" name="Google Shape;372;p50"/>
          <p:cNvSpPr txBox="1"/>
          <p:nvPr/>
        </p:nvSpPr>
        <p:spPr>
          <a:xfrm>
            <a:off x="6764425" y="2646950"/>
            <a:ext cx="1515000" cy="14526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GB" sz="2500">
                <a:latin typeface="Covered By Your Grace"/>
                <a:ea typeface="Covered By Your Grace"/>
                <a:cs typeface="Covered By Your Grace"/>
                <a:sym typeface="Covered By Your Grace"/>
              </a:rPr>
              <a:t>Past paper questions</a:t>
            </a:r>
            <a:endParaRPr sz="2500">
              <a:latin typeface="Covered By Your Grace"/>
              <a:ea typeface="Covered By Your Grace"/>
              <a:cs typeface="Covered By Your Grace"/>
              <a:sym typeface="Covered By Your Grace"/>
            </a:endParaRPr>
          </a:p>
        </p:txBody>
      </p:sp>
      <p:sp>
        <p:nvSpPr>
          <p:cNvPr id="373" name="Google Shape;373;p50"/>
          <p:cNvSpPr txBox="1"/>
          <p:nvPr/>
        </p:nvSpPr>
        <p:spPr>
          <a:xfrm>
            <a:off x="917975" y="4986675"/>
            <a:ext cx="1515000" cy="14526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GB" sz="2800">
                <a:latin typeface="Covered By Your Grace"/>
                <a:ea typeface="Covered By Your Grace"/>
                <a:cs typeface="Covered By Your Grace"/>
                <a:sym typeface="Covered By Your Grace"/>
              </a:rPr>
              <a:t>Teaching someone else</a:t>
            </a:r>
            <a:endParaRPr sz="2800">
              <a:latin typeface="Covered By Your Grace"/>
              <a:ea typeface="Covered By Your Grace"/>
              <a:cs typeface="Covered By Your Grace"/>
              <a:sym typeface="Covered By Your Grace"/>
            </a:endParaRPr>
          </a:p>
        </p:txBody>
      </p:sp>
      <p:sp>
        <p:nvSpPr>
          <p:cNvPr id="374" name="Google Shape;374;p50"/>
          <p:cNvSpPr txBox="1"/>
          <p:nvPr/>
        </p:nvSpPr>
        <p:spPr>
          <a:xfrm>
            <a:off x="2878675" y="4986675"/>
            <a:ext cx="1515000" cy="14526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GB" sz="2700">
                <a:latin typeface="Covered By Your Grace"/>
                <a:ea typeface="Covered By Your Grace"/>
                <a:cs typeface="Covered By Your Grace"/>
                <a:sym typeface="Covered By Your Grace"/>
              </a:rPr>
              <a:t>Record your notes on phone</a:t>
            </a:r>
            <a:endParaRPr sz="2700">
              <a:latin typeface="Covered By Your Grace"/>
              <a:ea typeface="Covered By Your Grace"/>
              <a:cs typeface="Covered By Your Grace"/>
              <a:sym typeface="Covered By Your Grace"/>
            </a:endParaRPr>
          </a:p>
        </p:txBody>
      </p:sp>
      <p:sp>
        <p:nvSpPr>
          <p:cNvPr id="375" name="Google Shape;375;p50"/>
          <p:cNvSpPr txBox="1"/>
          <p:nvPr/>
        </p:nvSpPr>
        <p:spPr>
          <a:xfrm>
            <a:off x="4821550" y="5016275"/>
            <a:ext cx="1515000" cy="14526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GB" sz="3000">
                <a:latin typeface="Covered By Your Grace"/>
                <a:ea typeface="Covered By Your Grace"/>
                <a:cs typeface="Covered By Your Grace"/>
                <a:sym typeface="Covered By Your Grace"/>
              </a:rPr>
              <a:t>Mind mapping</a:t>
            </a:r>
            <a:endParaRPr sz="3000">
              <a:latin typeface="Covered By Your Grace"/>
              <a:ea typeface="Covered By Your Grace"/>
              <a:cs typeface="Covered By Your Grace"/>
              <a:sym typeface="Covered By Your Grace"/>
            </a:endParaRPr>
          </a:p>
        </p:txBody>
      </p:sp>
      <p:sp>
        <p:nvSpPr>
          <p:cNvPr id="376" name="Google Shape;376;p50"/>
          <p:cNvSpPr txBox="1"/>
          <p:nvPr/>
        </p:nvSpPr>
        <p:spPr>
          <a:xfrm>
            <a:off x="6764425" y="4986675"/>
            <a:ext cx="1515000" cy="14526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GB" sz="2800">
                <a:latin typeface="Covered By Your Grace"/>
                <a:ea typeface="Covered By Your Grace"/>
                <a:cs typeface="Covered By Your Grace"/>
                <a:sym typeface="Covered By Your Grace"/>
              </a:rPr>
              <a:t>See one, do one, teach one</a:t>
            </a:r>
            <a:endParaRPr sz="2800">
              <a:latin typeface="Covered By Your Grace"/>
              <a:ea typeface="Covered By Your Grace"/>
              <a:cs typeface="Covered By Your Grace"/>
              <a:sym typeface="Covered By Your Grace"/>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00968D"/>
        </a:solidFill>
      </p:bgPr>
    </p:bg>
    <p:spTree>
      <p:nvGrpSpPr>
        <p:cNvPr id="380" name="Shape 380"/>
        <p:cNvGrpSpPr/>
        <p:nvPr/>
      </p:nvGrpSpPr>
      <p:grpSpPr>
        <a:xfrm>
          <a:off x="0" y="0"/>
          <a:ext cx="0" cy="0"/>
          <a:chOff x="0" y="0"/>
          <a:chExt cx="0" cy="0"/>
        </a:xfrm>
      </p:grpSpPr>
      <p:pic>
        <p:nvPicPr>
          <p:cNvPr descr="Image result for e learning" id="381" name="Google Shape;381;p51"/>
          <p:cNvPicPr preferRelativeResize="0"/>
          <p:nvPr/>
        </p:nvPicPr>
        <p:blipFill rotWithShape="1">
          <a:blip r:embed="rId3">
            <a:alphaModFix/>
          </a:blip>
          <a:srcRect b="0" l="2761" r="0" t="0"/>
          <a:stretch/>
        </p:blipFill>
        <p:spPr>
          <a:xfrm>
            <a:off x="126263" y="2166375"/>
            <a:ext cx="8891476" cy="4572000"/>
          </a:xfrm>
          <a:prstGeom prst="rect">
            <a:avLst/>
          </a:prstGeom>
          <a:noFill/>
          <a:ln>
            <a:noFill/>
          </a:ln>
        </p:spPr>
      </p:pic>
      <p:sp>
        <p:nvSpPr>
          <p:cNvPr id="382" name="Google Shape;382;p51"/>
          <p:cNvSpPr/>
          <p:nvPr/>
        </p:nvSpPr>
        <p:spPr>
          <a:xfrm>
            <a:off x="216550" y="231700"/>
            <a:ext cx="1949700" cy="810900"/>
          </a:xfrm>
          <a:prstGeom prst="homePlate">
            <a:avLst>
              <a:gd fmla="val 50000" name="adj"/>
            </a:avLst>
          </a:prstGeom>
          <a:noFill/>
          <a:ln cap="flat" cmpd="sng" w="762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2000">
                <a:solidFill>
                  <a:srgbClr val="FFFFFF"/>
                </a:solidFill>
              </a:rPr>
              <a:t>Understand</a:t>
            </a:r>
            <a:endParaRPr b="1" sz="2000">
              <a:solidFill>
                <a:srgbClr val="FFFFFF"/>
              </a:solidFill>
            </a:endParaRPr>
          </a:p>
        </p:txBody>
      </p:sp>
      <p:sp>
        <p:nvSpPr>
          <p:cNvPr id="383" name="Google Shape;383;p51"/>
          <p:cNvSpPr/>
          <p:nvPr/>
        </p:nvSpPr>
        <p:spPr>
          <a:xfrm>
            <a:off x="2471175" y="231700"/>
            <a:ext cx="1949700" cy="810900"/>
          </a:xfrm>
          <a:prstGeom prst="homePlate">
            <a:avLst>
              <a:gd fmla="val 50000" name="adj"/>
            </a:avLst>
          </a:prstGeom>
          <a:noFill/>
          <a:ln cap="flat" cmpd="sng" w="762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2000">
                <a:solidFill>
                  <a:srgbClr val="FFFFFF"/>
                </a:solidFill>
              </a:rPr>
              <a:t>Condense</a:t>
            </a:r>
            <a:endParaRPr b="1" sz="2000">
              <a:solidFill>
                <a:srgbClr val="FFFFFF"/>
              </a:solidFill>
            </a:endParaRPr>
          </a:p>
        </p:txBody>
      </p:sp>
      <p:sp>
        <p:nvSpPr>
          <p:cNvPr id="384" name="Google Shape;384;p51"/>
          <p:cNvSpPr/>
          <p:nvPr/>
        </p:nvSpPr>
        <p:spPr>
          <a:xfrm>
            <a:off x="4725800" y="231700"/>
            <a:ext cx="1949700" cy="810900"/>
          </a:xfrm>
          <a:prstGeom prst="homePlate">
            <a:avLst>
              <a:gd fmla="val 50000" name="adj"/>
            </a:avLst>
          </a:prstGeom>
          <a:noFill/>
          <a:ln cap="flat" cmpd="sng" w="762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2000">
                <a:solidFill>
                  <a:srgbClr val="FFFFFF"/>
                </a:solidFill>
              </a:rPr>
              <a:t>Memorise</a:t>
            </a:r>
            <a:endParaRPr b="1" sz="2000">
              <a:solidFill>
                <a:srgbClr val="FFFFFF"/>
              </a:solidFill>
            </a:endParaRPr>
          </a:p>
        </p:txBody>
      </p:sp>
      <p:sp>
        <p:nvSpPr>
          <p:cNvPr id="385" name="Google Shape;385;p51"/>
          <p:cNvSpPr/>
          <p:nvPr/>
        </p:nvSpPr>
        <p:spPr>
          <a:xfrm>
            <a:off x="6980425" y="231700"/>
            <a:ext cx="1949700" cy="810900"/>
          </a:xfrm>
          <a:prstGeom prst="homePlate">
            <a:avLst>
              <a:gd fmla="val 50000" name="adj"/>
            </a:avLst>
          </a:prstGeom>
          <a:noFill/>
          <a:ln cap="flat" cmpd="sng" w="762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2000">
                <a:solidFill>
                  <a:srgbClr val="FFFFFF"/>
                </a:solidFill>
              </a:rPr>
              <a:t>Review</a:t>
            </a:r>
            <a:endParaRPr b="1" sz="2000">
              <a:solidFill>
                <a:srgbClr val="FFFFFF"/>
              </a:solidFill>
            </a:endParaRPr>
          </a:p>
        </p:txBody>
      </p:sp>
      <p:sp>
        <p:nvSpPr>
          <p:cNvPr id="386" name="Google Shape;386;p51"/>
          <p:cNvSpPr/>
          <p:nvPr/>
        </p:nvSpPr>
        <p:spPr>
          <a:xfrm>
            <a:off x="1129700" y="1205900"/>
            <a:ext cx="6844725" cy="757600"/>
          </a:xfrm>
          <a:custGeom>
            <a:rect b="b" l="l" r="r" t="t"/>
            <a:pathLst>
              <a:path extrusionOk="0" h="30304" w="273789">
                <a:moveTo>
                  <a:pt x="273789" y="0"/>
                </a:moveTo>
                <a:cubicBezTo>
                  <a:pt x="252081" y="5051"/>
                  <a:pt x="189172" y="30126"/>
                  <a:pt x="143540" y="30303"/>
                </a:cubicBezTo>
                <a:cubicBezTo>
                  <a:pt x="97909" y="30480"/>
                  <a:pt x="23923" y="5937"/>
                  <a:pt x="0" y="1064"/>
                </a:cubicBezTo>
              </a:path>
            </a:pathLst>
          </a:custGeom>
          <a:noFill/>
          <a:ln cap="flat" cmpd="sng" w="38100">
            <a:solidFill>
              <a:srgbClr val="FFFFFF"/>
            </a:solidFill>
            <a:prstDash val="dot"/>
            <a:round/>
            <a:headEnd len="med" w="med" type="none"/>
            <a:tailEnd len="med" w="med" type="stealth"/>
          </a:ln>
        </p:spPr>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90" name="Shape 390"/>
        <p:cNvGrpSpPr/>
        <p:nvPr/>
      </p:nvGrpSpPr>
      <p:grpSpPr>
        <a:xfrm>
          <a:off x="0" y="0"/>
          <a:ext cx="0" cy="0"/>
          <a:chOff x="0" y="0"/>
          <a:chExt cx="0" cy="0"/>
        </a:xfrm>
      </p:grpSpPr>
      <p:sp>
        <p:nvSpPr>
          <p:cNvPr id="391" name="Google Shape;391;p52"/>
          <p:cNvSpPr txBox="1"/>
          <p:nvPr>
            <p:ph type="title"/>
          </p:nvPr>
        </p:nvSpPr>
        <p:spPr>
          <a:xfrm>
            <a:off x="98250" y="174200"/>
            <a:ext cx="8826600" cy="803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b="1" lang="en-GB" sz="2000"/>
              <a:t>Good revision practice</a:t>
            </a:r>
            <a:endParaRPr b="1" sz="2000">
              <a:solidFill>
                <a:srgbClr val="FFFF00"/>
              </a:solidFill>
            </a:endParaRPr>
          </a:p>
        </p:txBody>
      </p:sp>
      <p:pic>
        <p:nvPicPr>
          <p:cNvPr id="392" name="Google Shape;392;p52"/>
          <p:cNvPicPr preferRelativeResize="0"/>
          <p:nvPr/>
        </p:nvPicPr>
        <p:blipFill>
          <a:blip r:embed="rId3">
            <a:alphaModFix/>
          </a:blip>
          <a:stretch>
            <a:fillRect/>
          </a:stretch>
        </p:blipFill>
        <p:spPr>
          <a:xfrm>
            <a:off x="294525" y="1360090"/>
            <a:ext cx="8554950" cy="3012300"/>
          </a:xfrm>
          <a:prstGeom prst="rect">
            <a:avLst/>
          </a:prstGeom>
          <a:noFill/>
          <a:ln>
            <a:noFill/>
          </a:ln>
        </p:spPr>
      </p:pic>
      <p:sp>
        <p:nvSpPr>
          <p:cNvPr id="393" name="Google Shape;393;p52"/>
          <p:cNvSpPr/>
          <p:nvPr/>
        </p:nvSpPr>
        <p:spPr>
          <a:xfrm>
            <a:off x="297600" y="5440400"/>
            <a:ext cx="786300" cy="386700"/>
          </a:xfrm>
          <a:prstGeom prst="homePlate">
            <a:avLst>
              <a:gd fmla="val 50000" name="adj"/>
            </a:avLst>
          </a:prstGeom>
          <a:noFill/>
          <a:ln cap="flat" cmpd="sng" w="76200">
            <a:solidFill>
              <a:srgbClr val="3D85C6"/>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1000">
                <a:solidFill>
                  <a:srgbClr val="999999"/>
                </a:solidFill>
              </a:rPr>
              <a:t>Study A</a:t>
            </a:r>
            <a:endParaRPr b="1" sz="1000">
              <a:solidFill>
                <a:srgbClr val="999999"/>
              </a:solidFill>
            </a:endParaRPr>
          </a:p>
        </p:txBody>
      </p:sp>
      <p:sp>
        <p:nvSpPr>
          <p:cNvPr id="394" name="Google Shape;394;p52"/>
          <p:cNvSpPr/>
          <p:nvPr/>
        </p:nvSpPr>
        <p:spPr>
          <a:xfrm>
            <a:off x="1160100" y="5440400"/>
            <a:ext cx="786300" cy="386700"/>
          </a:xfrm>
          <a:prstGeom prst="homePlate">
            <a:avLst>
              <a:gd fmla="val 50000" name="adj"/>
            </a:avLst>
          </a:prstGeom>
          <a:noFill/>
          <a:ln cap="flat" cmpd="sng" w="76200">
            <a:solidFill>
              <a:srgbClr val="3D85C6"/>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1000">
                <a:solidFill>
                  <a:srgbClr val="999999"/>
                </a:solidFill>
              </a:rPr>
              <a:t>Test</a:t>
            </a:r>
            <a:r>
              <a:rPr b="1" lang="en-GB" sz="1000">
                <a:solidFill>
                  <a:srgbClr val="999999"/>
                </a:solidFill>
              </a:rPr>
              <a:t> A</a:t>
            </a:r>
            <a:endParaRPr b="1" sz="1000">
              <a:solidFill>
                <a:srgbClr val="999999"/>
              </a:solidFill>
            </a:endParaRPr>
          </a:p>
        </p:txBody>
      </p:sp>
      <p:sp>
        <p:nvSpPr>
          <p:cNvPr id="395" name="Google Shape;395;p52"/>
          <p:cNvSpPr/>
          <p:nvPr/>
        </p:nvSpPr>
        <p:spPr>
          <a:xfrm>
            <a:off x="2022600" y="5440400"/>
            <a:ext cx="786300" cy="386700"/>
          </a:xfrm>
          <a:prstGeom prst="homePlate">
            <a:avLst>
              <a:gd fmla="val 50000" name="adj"/>
            </a:avLst>
          </a:prstGeom>
          <a:noFill/>
          <a:ln cap="flat" cmpd="sng" w="76200">
            <a:solidFill>
              <a:srgbClr val="3D85C6"/>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1000">
                <a:solidFill>
                  <a:srgbClr val="999999"/>
                </a:solidFill>
              </a:rPr>
              <a:t>Study B</a:t>
            </a:r>
            <a:endParaRPr b="1" sz="1000">
              <a:solidFill>
                <a:srgbClr val="999999"/>
              </a:solidFill>
            </a:endParaRPr>
          </a:p>
        </p:txBody>
      </p:sp>
      <p:sp>
        <p:nvSpPr>
          <p:cNvPr id="396" name="Google Shape;396;p52"/>
          <p:cNvSpPr/>
          <p:nvPr/>
        </p:nvSpPr>
        <p:spPr>
          <a:xfrm>
            <a:off x="2885100" y="5440400"/>
            <a:ext cx="786300" cy="386700"/>
          </a:xfrm>
          <a:prstGeom prst="homePlate">
            <a:avLst>
              <a:gd fmla="val 50000" name="adj"/>
            </a:avLst>
          </a:prstGeom>
          <a:noFill/>
          <a:ln cap="flat" cmpd="sng" w="76200">
            <a:solidFill>
              <a:srgbClr val="3D85C6"/>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1000">
                <a:solidFill>
                  <a:srgbClr val="999999"/>
                </a:solidFill>
              </a:rPr>
              <a:t>Test</a:t>
            </a:r>
            <a:r>
              <a:rPr b="1" lang="en-GB" sz="1000">
                <a:solidFill>
                  <a:srgbClr val="999999"/>
                </a:solidFill>
              </a:rPr>
              <a:t> A+B</a:t>
            </a:r>
            <a:endParaRPr b="1" sz="1000">
              <a:solidFill>
                <a:srgbClr val="999999"/>
              </a:solidFill>
            </a:endParaRPr>
          </a:p>
        </p:txBody>
      </p:sp>
      <p:sp>
        <p:nvSpPr>
          <p:cNvPr id="397" name="Google Shape;397;p52"/>
          <p:cNvSpPr/>
          <p:nvPr/>
        </p:nvSpPr>
        <p:spPr>
          <a:xfrm>
            <a:off x="3747600" y="5440400"/>
            <a:ext cx="786300" cy="386700"/>
          </a:xfrm>
          <a:prstGeom prst="homePlate">
            <a:avLst>
              <a:gd fmla="val 50000" name="adj"/>
            </a:avLst>
          </a:prstGeom>
          <a:noFill/>
          <a:ln cap="flat" cmpd="sng" w="76200">
            <a:solidFill>
              <a:srgbClr val="3D85C6"/>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1000">
                <a:solidFill>
                  <a:srgbClr val="999999"/>
                </a:solidFill>
              </a:rPr>
              <a:t>Study C</a:t>
            </a:r>
            <a:endParaRPr b="1" sz="1000">
              <a:solidFill>
                <a:srgbClr val="999999"/>
              </a:solidFill>
            </a:endParaRPr>
          </a:p>
        </p:txBody>
      </p:sp>
      <p:sp>
        <p:nvSpPr>
          <p:cNvPr id="398" name="Google Shape;398;p52"/>
          <p:cNvSpPr/>
          <p:nvPr/>
        </p:nvSpPr>
        <p:spPr>
          <a:xfrm>
            <a:off x="4610100" y="5440400"/>
            <a:ext cx="786300" cy="386700"/>
          </a:xfrm>
          <a:prstGeom prst="homePlate">
            <a:avLst>
              <a:gd fmla="val 50000" name="adj"/>
            </a:avLst>
          </a:prstGeom>
          <a:noFill/>
          <a:ln cap="flat" cmpd="sng" w="76200">
            <a:solidFill>
              <a:srgbClr val="3D85C6"/>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1000">
                <a:solidFill>
                  <a:srgbClr val="999999"/>
                </a:solidFill>
              </a:rPr>
              <a:t>Test A+B</a:t>
            </a:r>
            <a:endParaRPr b="1" sz="1000">
              <a:solidFill>
                <a:srgbClr val="999999"/>
              </a:solidFill>
            </a:endParaRPr>
          </a:p>
        </p:txBody>
      </p:sp>
      <p:sp>
        <p:nvSpPr>
          <p:cNvPr id="399" name="Google Shape;399;p52"/>
          <p:cNvSpPr/>
          <p:nvPr/>
        </p:nvSpPr>
        <p:spPr>
          <a:xfrm>
            <a:off x="5472600" y="5440400"/>
            <a:ext cx="786300" cy="386700"/>
          </a:xfrm>
          <a:prstGeom prst="homePlate">
            <a:avLst>
              <a:gd fmla="val 50000" name="adj"/>
            </a:avLst>
          </a:prstGeom>
          <a:noFill/>
          <a:ln cap="flat" cmpd="sng" w="76200">
            <a:solidFill>
              <a:srgbClr val="3D85C6"/>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1000">
                <a:solidFill>
                  <a:srgbClr val="999999"/>
                </a:solidFill>
              </a:rPr>
              <a:t>Study D</a:t>
            </a:r>
            <a:endParaRPr b="1" sz="1000">
              <a:solidFill>
                <a:srgbClr val="999999"/>
              </a:solidFill>
            </a:endParaRPr>
          </a:p>
        </p:txBody>
      </p:sp>
      <p:sp>
        <p:nvSpPr>
          <p:cNvPr id="400" name="Google Shape;400;p52"/>
          <p:cNvSpPr/>
          <p:nvPr/>
        </p:nvSpPr>
        <p:spPr>
          <a:xfrm>
            <a:off x="6335100" y="5440400"/>
            <a:ext cx="786300" cy="386700"/>
          </a:xfrm>
          <a:prstGeom prst="homePlate">
            <a:avLst>
              <a:gd fmla="val 50000" name="adj"/>
            </a:avLst>
          </a:prstGeom>
          <a:noFill/>
          <a:ln cap="flat" cmpd="sng" w="76200">
            <a:solidFill>
              <a:srgbClr val="3D85C6"/>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1000">
                <a:solidFill>
                  <a:srgbClr val="999999"/>
                </a:solidFill>
              </a:rPr>
              <a:t>Test B+C</a:t>
            </a:r>
            <a:endParaRPr b="1" sz="1000">
              <a:solidFill>
                <a:srgbClr val="999999"/>
              </a:solidFill>
            </a:endParaRPr>
          </a:p>
        </p:txBody>
      </p:sp>
      <p:sp>
        <p:nvSpPr>
          <p:cNvPr id="401" name="Google Shape;401;p52"/>
          <p:cNvSpPr/>
          <p:nvPr/>
        </p:nvSpPr>
        <p:spPr>
          <a:xfrm>
            <a:off x="7197600" y="5440400"/>
            <a:ext cx="786300" cy="386700"/>
          </a:xfrm>
          <a:prstGeom prst="homePlate">
            <a:avLst>
              <a:gd fmla="val 50000" name="adj"/>
            </a:avLst>
          </a:prstGeom>
          <a:noFill/>
          <a:ln cap="flat" cmpd="sng" w="76200">
            <a:solidFill>
              <a:srgbClr val="3D85C6"/>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1000">
                <a:solidFill>
                  <a:srgbClr val="999999"/>
                </a:solidFill>
              </a:rPr>
              <a:t>Study E</a:t>
            </a:r>
            <a:endParaRPr b="1" sz="1000">
              <a:solidFill>
                <a:srgbClr val="999999"/>
              </a:solidFill>
            </a:endParaRPr>
          </a:p>
        </p:txBody>
      </p:sp>
      <p:sp>
        <p:nvSpPr>
          <p:cNvPr id="402" name="Google Shape;402;p52"/>
          <p:cNvSpPr/>
          <p:nvPr/>
        </p:nvSpPr>
        <p:spPr>
          <a:xfrm>
            <a:off x="8060100" y="5440400"/>
            <a:ext cx="786300" cy="386700"/>
          </a:xfrm>
          <a:prstGeom prst="homePlate">
            <a:avLst>
              <a:gd fmla="val 50000" name="adj"/>
            </a:avLst>
          </a:prstGeom>
          <a:noFill/>
          <a:ln cap="flat" cmpd="sng" w="76200">
            <a:solidFill>
              <a:srgbClr val="3D85C6"/>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1000">
                <a:solidFill>
                  <a:srgbClr val="999999"/>
                </a:solidFill>
              </a:rPr>
              <a:t>Test A+D</a:t>
            </a:r>
            <a:endParaRPr b="1" sz="1000">
              <a:solidFill>
                <a:srgbClr val="999999"/>
              </a:solidFill>
            </a:endParaRPr>
          </a:p>
        </p:txBody>
      </p:sp>
      <p:pic>
        <p:nvPicPr>
          <p:cNvPr descr="Image result for chain" id="403" name="Google Shape;403;p52"/>
          <p:cNvPicPr preferRelativeResize="0"/>
          <p:nvPr/>
        </p:nvPicPr>
        <p:blipFill rotWithShape="1">
          <a:blip r:embed="rId4">
            <a:alphaModFix/>
          </a:blip>
          <a:srcRect b="0" l="2827" r="0" t="0"/>
          <a:stretch/>
        </p:blipFill>
        <p:spPr>
          <a:xfrm>
            <a:off x="129225" y="5827100"/>
            <a:ext cx="8885549" cy="978150"/>
          </a:xfrm>
          <a:prstGeom prst="rect">
            <a:avLst/>
          </a:prstGeom>
          <a:noFill/>
          <a:ln>
            <a:noFill/>
          </a:ln>
        </p:spPr>
      </p:pic>
      <p:sp>
        <p:nvSpPr>
          <p:cNvPr id="404" name="Google Shape;404;p52"/>
          <p:cNvSpPr txBox="1"/>
          <p:nvPr/>
        </p:nvSpPr>
        <p:spPr>
          <a:xfrm>
            <a:off x="2856900" y="4628600"/>
            <a:ext cx="3430200" cy="6318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GB" sz="2000">
                <a:latin typeface="Roboto"/>
                <a:ea typeface="Roboto"/>
                <a:cs typeface="Roboto"/>
                <a:sym typeface="Roboto"/>
              </a:rPr>
              <a:t>Learning Chains</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08" name="Shape 408"/>
        <p:cNvGrpSpPr/>
        <p:nvPr/>
      </p:nvGrpSpPr>
      <p:grpSpPr>
        <a:xfrm>
          <a:off x="0" y="0"/>
          <a:ext cx="0" cy="0"/>
          <a:chOff x="0" y="0"/>
          <a:chExt cx="0" cy="0"/>
        </a:xfrm>
      </p:grpSpPr>
      <p:sp>
        <p:nvSpPr>
          <p:cNvPr id="409" name="Google Shape;409;p53"/>
          <p:cNvSpPr/>
          <p:nvPr/>
        </p:nvSpPr>
        <p:spPr>
          <a:xfrm>
            <a:off x="0" y="0"/>
            <a:ext cx="9144000" cy="6858000"/>
          </a:xfrm>
          <a:prstGeom prst="rect">
            <a:avLst/>
          </a:prstGeom>
          <a:solidFill>
            <a:srgbClr val="F159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Image result for pomodoro cycle" id="410" name="Google Shape;410;p53"/>
          <p:cNvPicPr preferRelativeResize="0"/>
          <p:nvPr/>
        </p:nvPicPr>
        <p:blipFill rotWithShape="1">
          <a:blip r:embed="rId3">
            <a:alphaModFix/>
          </a:blip>
          <a:srcRect b="22221" l="0" r="0" t="0"/>
          <a:stretch/>
        </p:blipFill>
        <p:spPr>
          <a:xfrm>
            <a:off x="762000" y="24500"/>
            <a:ext cx="7620000" cy="3556000"/>
          </a:xfrm>
          <a:prstGeom prst="rect">
            <a:avLst/>
          </a:prstGeom>
          <a:noFill/>
          <a:ln>
            <a:noFill/>
          </a:ln>
        </p:spPr>
      </p:pic>
      <p:sp>
        <p:nvSpPr>
          <p:cNvPr id="411" name="Google Shape;411;p53"/>
          <p:cNvSpPr txBox="1"/>
          <p:nvPr/>
        </p:nvSpPr>
        <p:spPr>
          <a:xfrm>
            <a:off x="178350" y="3376750"/>
            <a:ext cx="8787300" cy="3481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solidFill>
                  <a:srgbClr val="FFFFFF"/>
                </a:solidFill>
                <a:latin typeface="Calibri"/>
                <a:ea typeface="Calibri"/>
                <a:cs typeface="Calibri"/>
                <a:sym typeface="Calibri"/>
              </a:rPr>
              <a:t>The Pomodoro technique is a productivity system that promises to help you eliminate distractions, avoid burnout and create a better work/life balance.  The user sets a timer to alternate between periods of intense focus on work and complete separation of all things work related.  Generally, before setting your timer and starting your first Pomodoro, you set up a “To-Do” list of things to accomplish, and work them in order of priority.  Once one item is completed, it is checked off the list and the next item becomes your priority.</a:t>
            </a:r>
            <a:endParaRPr>
              <a:solidFill>
                <a:srgbClr val="FFFFFF"/>
              </a:solidFill>
              <a:latin typeface="Calibri"/>
              <a:ea typeface="Calibri"/>
              <a:cs typeface="Calibri"/>
              <a:sym typeface="Calibri"/>
            </a:endParaRPr>
          </a:p>
          <a:p>
            <a:pPr indent="0" lvl="0" marL="0" rtl="0" algn="l">
              <a:spcBef>
                <a:spcPts val="0"/>
              </a:spcBef>
              <a:spcAft>
                <a:spcPts val="0"/>
              </a:spcAft>
              <a:buNone/>
            </a:pPr>
            <a:r>
              <a:t/>
            </a:r>
            <a:endParaRPr>
              <a:solidFill>
                <a:srgbClr val="FFFFFF"/>
              </a:solidFill>
              <a:latin typeface="Calibri"/>
              <a:ea typeface="Calibri"/>
              <a:cs typeface="Calibri"/>
              <a:sym typeface="Calibri"/>
            </a:endParaRPr>
          </a:p>
          <a:p>
            <a:pPr indent="0" lvl="0" marL="0" rtl="0" algn="l">
              <a:lnSpc>
                <a:spcPct val="115000"/>
              </a:lnSpc>
              <a:spcBef>
                <a:spcPts val="0"/>
              </a:spcBef>
              <a:spcAft>
                <a:spcPts val="0"/>
              </a:spcAft>
              <a:buNone/>
            </a:pPr>
            <a:r>
              <a:rPr lang="en-GB">
                <a:solidFill>
                  <a:srgbClr val="FFFFFF"/>
                </a:solidFill>
                <a:latin typeface="Calibri"/>
                <a:ea typeface="Calibri"/>
                <a:cs typeface="Calibri"/>
                <a:sym typeface="Calibri"/>
              </a:rPr>
              <a:t>Each Pomodoro takes 30 minutes total – 25 minutes of work and 5 minutes of play.  Once you complete your 25 minutes of focused work, a check mark is made on a notepad, and you are now free to do something completely separate from your work, whether it be a walk, stretching, whatever….spend 3-5 minutes completely disengaged from your work.  After the break you reset the timer and get back to work.  After four Pomodoro’s you then give yourself a 15-30 minute break.</a:t>
            </a:r>
            <a:endParaRPr>
              <a:solidFill>
                <a:srgbClr val="FFFFFF"/>
              </a:solidFill>
              <a:latin typeface="Calibri"/>
              <a:ea typeface="Calibri"/>
              <a:cs typeface="Calibri"/>
              <a:sym typeface="Calibri"/>
            </a:endParaRPr>
          </a:p>
          <a:p>
            <a:pPr indent="0" lvl="0" marL="0" rtl="0" algn="l">
              <a:lnSpc>
                <a:spcPct val="115000"/>
              </a:lnSpc>
              <a:spcBef>
                <a:spcPts val="1900"/>
              </a:spcBef>
              <a:spcAft>
                <a:spcPts val="1900"/>
              </a:spcAft>
              <a:buNone/>
            </a:pPr>
            <a:r>
              <a:rPr lang="en-GB">
                <a:solidFill>
                  <a:srgbClr val="FFFFFF"/>
                </a:solidFill>
                <a:latin typeface="Calibri"/>
                <a:ea typeface="Calibri"/>
                <a:cs typeface="Calibri"/>
                <a:sym typeface="Calibri"/>
              </a:rPr>
              <a:t>Here’s the thing, since your 25 minutes are meant to be hyper-focused on work, you are actually likely to get more done than you would were you just to do your normal routine of interspersing work with other things. </a:t>
            </a:r>
            <a:endParaRPr>
              <a:solidFill>
                <a:srgbClr val="FFFFFF"/>
              </a:solidFill>
              <a:latin typeface="Calibri"/>
              <a:ea typeface="Calibri"/>
              <a:cs typeface="Calibri"/>
              <a:sym typeface="Calibri"/>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FFF"/>
        </a:solidFill>
      </p:bgPr>
    </p:bg>
    <p:spTree>
      <p:nvGrpSpPr>
        <p:cNvPr id="415" name="Shape 415"/>
        <p:cNvGrpSpPr/>
        <p:nvPr/>
      </p:nvGrpSpPr>
      <p:grpSpPr>
        <a:xfrm>
          <a:off x="0" y="0"/>
          <a:ext cx="0" cy="0"/>
          <a:chOff x="0" y="0"/>
          <a:chExt cx="0" cy="0"/>
        </a:xfrm>
      </p:grpSpPr>
      <p:pic>
        <p:nvPicPr>
          <p:cNvPr descr="Image result for mindmap" id="416" name="Google Shape;416;p54"/>
          <p:cNvPicPr preferRelativeResize="0"/>
          <p:nvPr/>
        </p:nvPicPr>
        <p:blipFill>
          <a:blip r:embed="rId3">
            <a:alphaModFix/>
          </a:blip>
          <a:stretch>
            <a:fillRect/>
          </a:stretch>
        </p:blipFill>
        <p:spPr>
          <a:xfrm>
            <a:off x="110775" y="606025"/>
            <a:ext cx="8922449" cy="5645950"/>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20" name="Shape 420"/>
        <p:cNvGrpSpPr/>
        <p:nvPr/>
      </p:nvGrpSpPr>
      <p:grpSpPr>
        <a:xfrm>
          <a:off x="0" y="0"/>
          <a:ext cx="0" cy="0"/>
          <a:chOff x="0" y="0"/>
          <a:chExt cx="0" cy="0"/>
        </a:xfrm>
      </p:grpSpPr>
      <p:sp>
        <p:nvSpPr>
          <p:cNvPr id="421" name="Google Shape;421;p55"/>
          <p:cNvSpPr/>
          <p:nvPr/>
        </p:nvSpPr>
        <p:spPr>
          <a:xfrm>
            <a:off x="356525" y="242925"/>
            <a:ext cx="2067600" cy="810900"/>
          </a:xfrm>
          <a:prstGeom prst="homePlate">
            <a:avLst>
              <a:gd fmla="val 50000" name="adj"/>
            </a:avLst>
          </a:prstGeom>
          <a:noFill/>
          <a:ln cap="flat" cmpd="sng" w="762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2000">
                <a:solidFill>
                  <a:srgbClr val="FFFFFF"/>
                </a:solidFill>
              </a:rPr>
              <a:t>STEP #5</a:t>
            </a:r>
            <a:endParaRPr b="1" sz="2000">
              <a:solidFill>
                <a:srgbClr val="FFFFFF"/>
              </a:solidFill>
            </a:endParaRPr>
          </a:p>
        </p:txBody>
      </p:sp>
      <p:sp>
        <p:nvSpPr>
          <p:cNvPr id="422" name="Google Shape;422;p55"/>
          <p:cNvSpPr txBox="1"/>
          <p:nvPr>
            <p:ph type="title"/>
          </p:nvPr>
        </p:nvSpPr>
        <p:spPr>
          <a:xfrm>
            <a:off x="2573875" y="242925"/>
            <a:ext cx="6213600" cy="803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b="1" lang="en-GB" sz="2000"/>
              <a:t>Be successful because you worked for it</a:t>
            </a:r>
            <a:endParaRPr b="1" sz="2000"/>
          </a:p>
        </p:txBody>
      </p:sp>
      <p:pic>
        <p:nvPicPr>
          <p:cNvPr descr="dealing-with-exam-stress-the-open-university.png" id="423" name="Google Shape;423;p55"/>
          <p:cNvPicPr preferRelativeResize="0"/>
          <p:nvPr/>
        </p:nvPicPr>
        <p:blipFill>
          <a:blip r:embed="rId3">
            <a:alphaModFix/>
          </a:blip>
          <a:stretch>
            <a:fillRect/>
          </a:stretch>
        </p:blipFill>
        <p:spPr>
          <a:xfrm>
            <a:off x="127933" y="1310950"/>
            <a:ext cx="5139384" cy="5407950"/>
          </a:xfrm>
          <a:prstGeom prst="rect">
            <a:avLst/>
          </a:prstGeom>
          <a:noFill/>
          <a:ln>
            <a:noFill/>
          </a:ln>
        </p:spPr>
      </p:pic>
      <p:sp>
        <p:nvSpPr>
          <p:cNvPr id="424" name="Google Shape;424;p55"/>
          <p:cNvSpPr/>
          <p:nvPr/>
        </p:nvSpPr>
        <p:spPr>
          <a:xfrm>
            <a:off x="5479650" y="1746850"/>
            <a:ext cx="3478200" cy="810900"/>
          </a:xfrm>
          <a:prstGeom prst="homePlate">
            <a:avLst>
              <a:gd fmla="val 50000" name="adj"/>
            </a:avLst>
          </a:prstGeom>
          <a:noFill/>
          <a:ln cap="flat" cmpd="sng" w="76200">
            <a:solidFill>
              <a:srgbClr val="3D85C6"/>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2000">
                <a:solidFill>
                  <a:srgbClr val="3D85C6"/>
                </a:solidFill>
              </a:rPr>
              <a:t>Subject teachers</a:t>
            </a:r>
            <a:endParaRPr b="1" sz="2000">
              <a:solidFill>
                <a:srgbClr val="3D85C6"/>
              </a:solidFill>
            </a:endParaRPr>
          </a:p>
        </p:txBody>
      </p:sp>
      <p:sp>
        <p:nvSpPr>
          <p:cNvPr id="425" name="Google Shape;425;p55"/>
          <p:cNvSpPr txBox="1"/>
          <p:nvPr/>
        </p:nvSpPr>
        <p:spPr>
          <a:xfrm>
            <a:off x="5370650" y="1234750"/>
            <a:ext cx="3117000" cy="5121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b="1" lang="en-GB" sz="2000">
                <a:solidFill>
                  <a:srgbClr val="3D85C6"/>
                </a:solidFill>
                <a:latin typeface="Roboto"/>
                <a:ea typeface="Roboto"/>
                <a:cs typeface="Roboto"/>
                <a:sym typeface="Roboto"/>
              </a:rPr>
              <a:t>Who can help?...</a:t>
            </a:r>
            <a:endParaRPr>
              <a:solidFill>
                <a:srgbClr val="3D85C6"/>
              </a:solidFill>
            </a:endParaRPr>
          </a:p>
        </p:txBody>
      </p:sp>
      <p:sp>
        <p:nvSpPr>
          <p:cNvPr id="426" name="Google Shape;426;p55"/>
          <p:cNvSpPr/>
          <p:nvPr/>
        </p:nvSpPr>
        <p:spPr>
          <a:xfrm>
            <a:off x="5479650" y="2766675"/>
            <a:ext cx="3478200" cy="810900"/>
          </a:xfrm>
          <a:prstGeom prst="homePlate">
            <a:avLst>
              <a:gd fmla="val 50000" name="adj"/>
            </a:avLst>
          </a:prstGeom>
          <a:noFill/>
          <a:ln cap="flat" cmpd="sng" w="76200">
            <a:solidFill>
              <a:srgbClr val="3D85C6"/>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2000">
                <a:solidFill>
                  <a:srgbClr val="3D85C6"/>
                </a:solidFill>
              </a:rPr>
              <a:t>Form tutor</a:t>
            </a:r>
            <a:endParaRPr b="1" sz="2000">
              <a:solidFill>
                <a:srgbClr val="3D85C6"/>
              </a:solidFill>
            </a:endParaRPr>
          </a:p>
        </p:txBody>
      </p:sp>
      <p:sp>
        <p:nvSpPr>
          <p:cNvPr id="427" name="Google Shape;427;p55"/>
          <p:cNvSpPr/>
          <p:nvPr/>
        </p:nvSpPr>
        <p:spPr>
          <a:xfrm>
            <a:off x="5479650" y="3786500"/>
            <a:ext cx="3478200" cy="810900"/>
          </a:xfrm>
          <a:prstGeom prst="homePlate">
            <a:avLst>
              <a:gd fmla="val 50000" name="adj"/>
            </a:avLst>
          </a:prstGeom>
          <a:noFill/>
          <a:ln cap="flat" cmpd="sng" w="76200">
            <a:solidFill>
              <a:srgbClr val="3D85C6"/>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2000">
                <a:solidFill>
                  <a:srgbClr val="3D85C6"/>
                </a:solidFill>
              </a:rPr>
              <a:t>Head of House</a:t>
            </a:r>
            <a:endParaRPr b="1" sz="2000">
              <a:solidFill>
                <a:srgbClr val="3D85C6"/>
              </a:solidFill>
            </a:endParaRPr>
          </a:p>
        </p:txBody>
      </p:sp>
      <p:sp>
        <p:nvSpPr>
          <p:cNvPr id="428" name="Google Shape;428;p55"/>
          <p:cNvSpPr/>
          <p:nvPr/>
        </p:nvSpPr>
        <p:spPr>
          <a:xfrm>
            <a:off x="5479650" y="4806325"/>
            <a:ext cx="3478200" cy="810900"/>
          </a:xfrm>
          <a:prstGeom prst="homePlate">
            <a:avLst>
              <a:gd fmla="val 50000" name="adj"/>
            </a:avLst>
          </a:prstGeom>
          <a:noFill/>
          <a:ln cap="flat" cmpd="sng" w="76200">
            <a:solidFill>
              <a:srgbClr val="3D85C6"/>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2000">
                <a:solidFill>
                  <a:srgbClr val="3D85C6"/>
                </a:solidFill>
              </a:rPr>
              <a:t>Parents</a:t>
            </a:r>
            <a:endParaRPr b="1" sz="2000">
              <a:solidFill>
                <a:srgbClr val="3D85C6"/>
              </a:solidFill>
            </a:endParaRPr>
          </a:p>
        </p:txBody>
      </p:sp>
      <p:sp>
        <p:nvSpPr>
          <p:cNvPr id="429" name="Google Shape;429;p55"/>
          <p:cNvSpPr/>
          <p:nvPr/>
        </p:nvSpPr>
        <p:spPr>
          <a:xfrm>
            <a:off x="5479650" y="5826150"/>
            <a:ext cx="3478200" cy="810900"/>
          </a:xfrm>
          <a:prstGeom prst="homePlate">
            <a:avLst>
              <a:gd fmla="val 50000" name="adj"/>
            </a:avLst>
          </a:prstGeom>
          <a:noFill/>
          <a:ln cap="flat" cmpd="sng" w="76200">
            <a:solidFill>
              <a:srgbClr val="3D85C6"/>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2000">
                <a:solidFill>
                  <a:srgbClr val="3D85C6"/>
                </a:solidFill>
              </a:rPr>
              <a:t>Friends</a:t>
            </a:r>
            <a:endParaRPr b="1" sz="2000">
              <a:solidFill>
                <a:srgbClr val="3D85C6"/>
              </a:solidFill>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33" name="Shape 433"/>
        <p:cNvGrpSpPr/>
        <p:nvPr/>
      </p:nvGrpSpPr>
      <p:grpSpPr>
        <a:xfrm>
          <a:off x="0" y="0"/>
          <a:ext cx="0" cy="0"/>
          <a:chOff x="0" y="0"/>
          <a:chExt cx="0" cy="0"/>
        </a:xfrm>
      </p:grpSpPr>
      <p:sp>
        <p:nvSpPr>
          <p:cNvPr id="434" name="Google Shape;434;p56"/>
          <p:cNvSpPr txBox="1"/>
          <p:nvPr>
            <p:ph idx="2" type="body"/>
          </p:nvPr>
        </p:nvSpPr>
        <p:spPr>
          <a:xfrm>
            <a:off x="4859700" y="279797"/>
            <a:ext cx="4145400" cy="5777100"/>
          </a:xfrm>
          <a:prstGeom prst="rect">
            <a:avLst/>
          </a:prstGeom>
          <a:ln cap="flat" cmpd="sng" w="38100">
            <a:solidFill>
              <a:srgbClr val="FFFFFF"/>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GB" sz="2300"/>
              <a:t>During the exam</a:t>
            </a:r>
            <a:endParaRPr b="1" sz="2300"/>
          </a:p>
          <a:p>
            <a:pPr indent="0" lvl="0" marL="0" rtl="0" algn="l">
              <a:spcBef>
                <a:spcPts val="1600"/>
              </a:spcBef>
              <a:spcAft>
                <a:spcPts val="0"/>
              </a:spcAft>
              <a:buNone/>
            </a:pPr>
            <a:r>
              <a:rPr lang="en-GB" sz="1600">
                <a:solidFill>
                  <a:srgbClr val="FFFFFF"/>
                </a:solidFill>
              </a:rPr>
              <a:t>✓ Take deep breaths</a:t>
            </a:r>
            <a:endParaRPr sz="1600">
              <a:solidFill>
                <a:srgbClr val="FFFFFF"/>
              </a:solidFill>
            </a:endParaRPr>
          </a:p>
          <a:p>
            <a:pPr indent="0" lvl="0" marL="0" rtl="0" algn="l">
              <a:spcBef>
                <a:spcPts val="1600"/>
              </a:spcBef>
              <a:spcAft>
                <a:spcPts val="0"/>
              </a:spcAft>
              <a:buNone/>
            </a:pPr>
            <a:r>
              <a:rPr lang="en-GB" sz="1600">
                <a:solidFill>
                  <a:srgbClr val="FFFFFF"/>
                </a:solidFill>
              </a:rPr>
              <a:t>✓ Use all the time available</a:t>
            </a:r>
            <a:endParaRPr sz="1600">
              <a:solidFill>
                <a:srgbClr val="FFFFFF"/>
              </a:solidFill>
            </a:endParaRPr>
          </a:p>
          <a:p>
            <a:pPr indent="0" lvl="0" marL="0" rtl="0" algn="l">
              <a:spcBef>
                <a:spcPts val="1600"/>
              </a:spcBef>
              <a:spcAft>
                <a:spcPts val="0"/>
              </a:spcAft>
              <a:buNone/>
            </a:pPr>
            <a:r>
              <a:rPr lang="en-GB" sz="1600">
                <a:solidFill>
                  <a:srgbClr val="FFFFFF"/>
                </a:solidFill>
              </a:rPr>
              <a:t>✓ Read the instructions carefully</a:t>
            </a:r>
            <a:endParaRPr sz="1600">
              <a:solidFill>
                <a:srgbClr val="FFFFFF"/>
              </a:solidFill>
            </a:endParaRPr>
          </a:p>
          <a:p>
            <a:pPr indent="0" lvl="0" marL="0" rtl="0" algn="l">
              <a:spcBef>
                <a:spcPts val="1600"/>
              </a:spcBef>
              <a:spcAft>
                <a:spcPts val="0"/>
              </a:spcAft>
              <a:buNone/>
            </a:pPr>
            <a:r>
              <a:rPr lang="en-GB" sz="1600">
                <a:solidFill>
                  <a:srgbClr val="FFFFFF"/>
                </a:solidFill>
              </a:rPr>
              <a:t>✓ Don’t panic over any questions, move on to the next one and come back to it</a:t>
            </a:r>
            <a:endParaRPr sz="1600">
              <a:solidFill>
                <a:srgbClr val="FFFFFF"/>
              </a:solidFill>
            </a:endParaRPr>
          </a:p>
          <a:p>
            <a:pPr indent="0" lvl="0" marL="0" rtl="0" algn="l">
              <a:spcBef>
                <a:spcPts val="1600"/>
              </a:spcBef>
              <a:spcAft>
                <a:spcPts val="0"/>
              </a:spcAft>
              <a:buNone/>
            </a:pPr>
            <a:r>
              <a:rPr lang="en-GB" sz="1600">
                <a:solidFill>
                  <a:srgbClr val="FFFFFF"/>
                </a:solidFill>
              </a:rPr>
              <a:t>✓ Look for the command words about what you need to do - eg. evaluate, describe, explain, analyse, justify etc.</a:t>
            </a:r>
            <a:endParaRPr sz="1600">
              <a:solidFill>
                <a:srgbClr val="FFFFFF"/>
              </a:solidFill>
            </a:endParaRPr>
          </a:p>
          <a:p>
            <a:pPr indent="0" lvl="0" marL="1371600" rtl="0" algn="l">
              <a:spcBef>
                <a:spcPts val="1600"/>
              </a:spcBef>
              <a:spcAft>
                <a:spcPts val="1600"/>
              </a:spcAft>
              <a:buNone/>
            </a:pPr>
            <a:r>
              <a:rPr lang="en-GB" sz="1600">
                <a:solidFill>
                  <a:srgbClr val="FFFFFF"/>
                </a:solidFill>
              </a:rPr>
              <a:t>✓ Be aware of the number of marks for each question and  ensure you are answering the question, not just what you know</a:t>
            </a:r>
            <a:endParaRPr sz="1600">
              <a:solidFill>
                <a:srgbClr val="FFFFFF"/>
              </a:solidFill>
            </a:endParaRPr>
          </a:p>
        </p:txBody>
      </p:sp>
      <p:sp>
        <p:nvSpPr>
          <p:cNvPr id="435" name="Google Shape;435;p56"/>
          <p:cNvSpPr txBox="1"/>
          <p:nvPr>
            <p:ph idx="2" type="body"/>
          </p:nvPr>
        </p:nvSpPr>
        <p:spPr>
          <a:xfrm>
            <a:off x="121075" y="279750"/>
            <a:ext cx="4145400" cy="5777100"/>
          </a:xfrm>
          <a:prstGeom prst="rect">
            <a:avLst/>
          </a:prstGeom>
          <a:ln cap="flat" cmpd="sng" w="38100">
            <a:solidFill>
              <a:srgbClr val="3D85C6"/>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GB" sz="2100">
                <a:solidFill>
                  <a:srgbClr val="000000"/>
                </a:solidFill>
              </a:rPr>
              <a:t>Before the exam</a:t>
            </a:r>
            <a:endParaRPr b="1" sz="2100">
              <a:solidFill>
                <a:srgbClr val="000000"/>
              </a:solidFill>
            </a:endParaRPr>
          </a:p>
          <a:p>
            <a:pPr indent="0" lvl="0" marL="0" rtl="0" algn="l">
              <a:spcBef>
                <a:spcPts val="1600"/>
              </a:spcBef>
              <a:spcAft>
                <a:spcPts val="0"/>
              </a:spcAft>
              <a:buNone/>
            </a:pPr>
            <a:r>
              <a:rPr lang="en-GB" sz="1600">
                <a:solidFill>
                  <a:srgbClr val="3D85C6"/>
                </a:solidFill>
              </a:rPr>
              <a:t>✓ </a:t>
            </a:r>
            <a:r>
              <a:rPr lang="en-GB" sz="1600">
                <a:solidFill>
                  <a:srgbClr val="000000"/>
                </a:solidFill>
              </a:rPr>
              <a:t>Write all your exams on a calendar and know the start time.  Is it in the morning or afternoon, and where is it?</a:t>
            </a:r>
            <a:endParaRPr sz="1600">
              <a:solidFill>
                <a:srgbClr val="000000"/>
              </a:solidFill>
            </a:endParaRPr>
          </a:p>
          <a:p>
            <a:pPr indent="0" lvl="0" marL="0" rtl="0" algn="l">
              <a:spcBef>
                <a:spcPts val="1600"/>
              </a:spcBef>
              <a:spcAft>
                <a:spcPts val="0"/>
              </a:spcAft>
              <a:buNone/>
            </a:pPr>
            <a:r>
              <a:rPr lang="en-GB" sz="1600">
                <a:solidFill>
                  <a:srgbClr val="3D85C6"/>
                </a:solidFill>
              </a:rPr>
              <a:t>✓ </a:t>
            </a:r>
            <a:r>
              <a:rPr lang="en-GB" sz="1600">
                <a:solidFill>
                  <a:srgbClr val="000000"/>
                </a:solidFill>
              </a:rPr>
              <a:t>Be prepared - get your bag packed with your pencil case and notes the night before</a:t>
            </a:r>
            <a:endParaRPr sz="1600">
              <a:solidFill>
                <a:srgbClr val="000000"/>
              </a:solidFill>
            </a:endParaRPr>
          </a:p>
          <a:p>
            <a:pPr indent="0" lvl="0" marL="0" rtl="0" algn="l">
              <a:spcBef>
                <a:spcPts val="1600"/>
              </a:spcBef>
              <a:spcAft>
                <a:spcPts val="0"/>
              </a:spcAft>
              <a:buNone/>
            </a:pPr>
            <a:r>
              <a:rPr lang="en-GB" sz="1600">
                <a:solidFill>
                  <a:srgbClr val="3D85C6"/>
                </a:solidFill>
              </a:rPr>
              <a:t>✓ </a:t>
            </a:r>
            <a:r>
              <a:rPr lang="en-GB" sz="1600">
                <a:solidFill>
                  <a:srgbClr val="000000"/>
                </a:solidFill>
              </a:rPr>
              <a:t>Know how long the exam lasts so you can pace yourself</a:t>
            </a:r>
            <a:endParaRPr sz="1600">
              <a:solidFill>
                <a:srgbClr val="000000"/>
              </a:solidFill>
            </a:endParaRPr>
          </a:p>
          <a:p>
            <a:pPr indent="0" lvl="0" marL="0" rtl="0" algn="l">
              <a:spcBef>
                <a:spcPts val="1600"/>
              </a:spcBef>
              <a:spcAft>
                <a:spcPts val="0"/>
              </a:spcAft>
              <a:buNone/>
            </a:pPr>
            <a:r>
              <a:rPr lang="en-GB" sz="1600">
                <a:solidFill>
                  <a:srgbClr val="3D85C6"/>
                </a:solidFill>
              </a:rPr>
              <a:t>✓ </a:t>
            </a:r>
            <a:r>
              <a:rPr lang="en-GB" sz="1600">
                <a:solidFill>
                  <a:srgbClr val="000000"/>
                </a:solidFill>
              </a:rPr>
              <a:t>Keep revision light on the day of the exam.  Put the time in before hand.</a:t>
            </a:r>
            <a:endParaRPr sz="1600">
              <a:solidFill>
                <a:srgbClr val="000000"/>
              </a:solidFill>
            </a:endParaRPr>
          </a:p>
          <a:p>
            <a:pPr indent="0" lvl="0" marL="0" rtl="0" algn="l">
              <a:spcBef>
                <a:spcPts val="1600"/>
              </a:spcBef>
              <a:spcAft>
                <a:spcPts val="1600"/>
              </a:spcAft>
              <a:buNone/>
            </a:pPr>
            <a:r>
              <a:rPr lang="en-GB" sz="1600">
                <a:solidFill>
                  <a:srgbClr val="3D85C6"/>
                </a:solidFill>
              </a:rPr>
              <a:t>✓ </a:t>
            </a:r>
            <a:r>
              <a:rPr lang="en-GB" sz="1600">
                <a:solidFill>
                  <a:srgbClr val="000000"/>
                </a:solidFill>
              </a:rPr>
              <a:t>Arrive in good time and do what</a:t>
            </a:r>
            <a:br>
              <a:rPr lang="en-GB" sz="1600">
                <a:solidFill>
                  <a:srgbClr val="000000"/>
                </a:solidFill>
              </a:rPr>
            </a:br>
            <a:r>
              <a:rPr lang="en-GB" sz="1600">
                <a:solidFill>
                  <a:srgbClr val="000000"/>
                </a:solidFill>
              </a:rPr>
              <a:t>works for you - find a quiet </a:t>
            </a:r>
            <a:br>
              <a:rPr lang="en-GB" sz="1600">
                <a:solidFill>
                  <a:srgbClr val="000000"/>
                </a:solidFill>
              </a:rPr>
            </a:br>
            <a:r>
              <a:rPr lang="en-GB" sz="1600">
                <a:solidFill>
                  <a:srgbClr val="000000"/>
                </a:solidFill>
              </a:rPr>
              <a:t>space to focus and avoid </a:t>
            </a:r>
            <a:br>
              <a:rPr lang="en-GB" sz="1600">
                <a:solidFill>
                  <a:srgbClr val="000000"/>
                </a:solidFill>
              </a:rPr>
            </a:br>
            <a:r>
              <a:rPr lang="en-GB" sz="1600">
                <a:solidFill>
                  <a:srgbClr val="000000"/>
                </a:solidFill>
              </a:rPr>
              <a:t>distractions and talking </a:t>
            </a:r>
            <a:br>
              <a:rPr lang="en-GB" sz="1600">
                <a:solidFill>
                  <a:srgbClr val="000000"/>
                </a:solidFill>
              </a:rPr>
            </a:br>
            <a:r>
              <a:rPr lang="en-GB" sz="1600">
                <a:solidFill>
                  <a:srgbClr val="000000"/>
                </a:solidFill>
              </a:rPr>
              <a:t>about the exam before </a:t>
            </a:r>
            <a:br>
              <a:rPr lang="en-GB" sz="1600">
                <a:solidFill>
                  <a:srgbClr val="000000"/>
                </a:solidFill>
              </a:rPr>
            </a:br>
            <a:r>
              <a:rPr lang="en-GB" sz="1600">
                <a:solidFill>
                  <a:srgbClr val="000000"/>
                </a:solidFill>
              </a:rPr>
              <a:t>you go in </a:t>
            </a:r>
            <a:endParaRPr sz="1600">
              <a:solidFill>
                <a:srgbClr val="000000"/>
              </a:solidFill>
            </a:endParaRPr>
          </a:p>
        </p:txBody>
      </p:sp>
      <p:pic>
        <p:nvPicPr>
          <p:cNvPr descr="Image result for exam desk icon" id="436" name="Google Shape;436;p56"/>
          <p:cNvPicPr preferRelativeResize="0"/>
          <p:nvPr/>
        </p:nvPicPr>
        <p:blipFill rotWithShape="1">
          <a:blip r:embed="rId3">
            <a:alphaModFix/>
          </a:blip>
          <a:srcRect b="14236" l="0" r="0" t="0"/>
          <a:stretch/>
        </p:blipFill>
        <p:spPr>
          <a:xfrm>
            <a:off x="3012150" y="4229475"/>
            <a:ext cx="3048401" cy="2614450"/>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3D85C6"/>
        </a:solidFill>
      </p:bgPr>
    </p:bg>
    <p:spTree>
      <p:nvGrpSpPr>
        <p:cNvPr id="440" name="Shape 440"/>
        <p:cNvGrpSpPr/>
        <p:nvPr/>
      </p:nvGrpSpPr>
      <p:grpSpPr>
        <a:xfrm>
          <a:off x="0" y="0"/>
          <a:ext cx="0" cy="0"/>
          <a:chOff x="0" y="0"/>
          <a:chExt cx="0" cy="0"/>
        </a:xfrm>
      </p:grpSpPr>
      <p:pic>
        <p:nvPicPr>
          <p:cNvPr id="441" name="Google Shape;441;p57"/>
          <p:cNvPicPr preferRelativeResize="0"/>
          <p:nvPr/>
        </p:nvPicPr>
        <p:blipFill>
          <a:blip r:embed="rId3">
            <a:alphaModFix/>
          </a:blip>
          <a:stretch>
            <a:fillRect/>
          </a:stretch>
        </p:blipFill>
        <p:spPr>
          <a:xfrm>
            <a:off x="272975" y="739725"/>
            <a:ext cx="8598051" cy="5378550"/>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3D85C6"/>
        </a:solidFill>
      </p:bgPr>
    </p:bg>
    <p:spTree>
      <p:nvGrpSpPr>
        <p:cNvPr id="445" name="Shape 445"/>
        <p:cNvGrpSpPr/>
        <p:nvPr/>
      </p:nvGrpSpPr>
      <p:grpSpPr>
        <a:xfrm>
          <a:off x="0" y="0"/>
          <a:ext cx="0" cy="0"/>
          <a:chOff x="0" y="0"/>
          <a:chExt cx="0" cy="0"/>
        </a:xfrm>
      </p:grpSpPr>
      <p:sp>
        <p:nvSpPr>
          <p:cNvPr id="446" name="Google Shape;446;p58"/>
          <p:cNvSpPr txBox="1"/>
          <p:nvPr>
            <p:ph idx="4294967295" type="body"/>
          </p:nvPr>
        </p:nvSpPr>
        <p:spPr>
          <a:xfrm>
            <a:off x="2860875" y="843275"/>
            <a:ext cx="4839300" cy="1093200"/>
          </a:xfrm>
          <a:prstGeom prst="rect">
            <a:avLst/>
          </a:prstGeom>
        </p:spPr>
        <p:txBody>
          <a:bodyPr anchorCtr="0" anchor="t" bIns="91425" lIns="91425" spcFirstLastPara="1" rIns="91425" wrap="square" tIns="91425">
            <a:noAutofit/>
          </a:bodyPr>
          <a:lstStyle/>
          <a:p>
            <a:pPr indent="0" lvl="0" marL="0" rtl="0" algn="l">
              <a:spcBef>
                <a:spcPts val="600"/>
              </a:spcBef>
              <a:spcAft>
                <a:spcPts val="0"/>
              </a:spcAft>
              <a:buClr>
                <a:schemeClr val="dk1"/>
              </a:buClr>
              <a:buSzPts val="1100"/>
              <a:buFont typeface="Arial"/>
              <a:buNone/>
            </a:pPr>
            <a:r>
              <a:rPr lang="en-GB" sz="6000"/>
              <a:t>stamina</a:t>
            </a:r>
            <a:endParaRPr b="0" sz="6000">
              <a:solidFill>
                <a:srgbClr val="181818"/>
              </a:solidFill>
              <a:highlight>
                <a:srgbClr val="FFFFFF"/>
              </a:highlight>
              <a:latin typeface="Karla"/>
              <a:ea typeface="Karla"/>
              <a:cs typeface="Karla"/>
              <a:sym typeface="Karla"/>
            </a:endParaRPr>
          </a:p>
          <a:p>
            <a:pPr indent="0" lvl="0" marL="0" rtl="0" algn="l">
              <a:spcBef>
                <a:spcPts val="600"/>
              </a:spcBef>
              <a:spcAft>
                <a:spcPts val="0"/>
              </a:spcAft>
              <a:buNone/>
            </a:pPr>
            <a:r>
              <a:t/>
            </a:r>
            <a:endParaRPr sz="6000"/>
          </a:p>
        </p:txBody>
      </p:sp>
      <p:sp>
        <p:nvSpPr>
          <p:cNvPr id="447" name="Google Shape;447;p58"/>
          <p:cNvSpPr txBox="1"/>
          <p:nvPr>
            <p:ph idx="4294967295" type="body"/>
          </p:nvPr>
        </p:nvSpPr>
        <p:spPr>
          <a:xfrm>
            <a:off x="2892000" y="1707875"/>
            <a:ext cx="3007800" cy="698400"/>
          </a:xfrm>
          <a:prstGeom prst="rect">
            <a:avLst/>
          </a:prstGeom>
        </p:spPr>
        <p:txBody>
          <a:bodyPr anchorCtr="0" anchor="t" bIns="91425" lIns="91425" spcFirstLastPara="1" rIns="91425" wrap="square" tIns="91425">
            <a:noAutofit/>
          </a:bodyPr>
          <a:lstStyle/>
          <a:p>
            <a:pPr indent="0" lvl="0" marL="0" rtl="0" algn="l">
              <a:spcBef>
                <a:spcPts val="600"/>
              </a:spcBef>
              <a:spcAft>
                <a:spcPts val="0"/>
              </a:spcAft>
              <a:buClr>
                <a:schemeClr val="dk1"/>
              </a:buClr>
              <a:buSzPts val="1100"/>
              <a:buFont typeface="Arial"/>
              <a:buNone/>
            </a:pPr>
            <a:r>
              <a:rPr lang="en-GB"/>
              <a:t>[</a:t>
            </a:r>
            <a:r>
              <a:rPr b="1" lang="en-GB"/>
              <a:t>stam</a:t>
            </a:r>
            <a:r>
              <a:rPr lang="en-GB"/>
              <a:t>-</a:t>
            </a:r>
            <a:r>
              <a:rPr i="1" lang="en-GB"/>
              <a:t>uh-nuh</a:t>
            </a:r>
            <a:r>
              <a:rPr lang="en-GB"/>
              <a:t>]</a:t>
            </a:r>
            <a:endParaRPr/>
          </a:p>
        </p:txBody>
      </p:sp>
      <p:sp>
        <p:nvSpPr>
          <p:cNvPr id="448" name="Google Shape;448;p58"/>
          <p:cNvSpPr txBox="1"/>
          <p:nvPr>
            <p:ph idx="4294967295" type="body"/>
          </p:nvPr>
        </p:nvSpPr>
        <p:spPr>
          <a:xfrm>
            <a:off x="1467900" y="2473450"/>
            <a:ext cx="6857400" cy="1820400"/>
          </a:xfrm>
          <a:prstGeom prst="rect">
            <a:avLst/>
          </a:prstGeom>
        </p:spPr>
        <p:txBody>
          <a:bodyPr anchorCtr="0" anchor="t" bIns="91425" lIns="91425" spcFirstLastPara="1" rIns="91425" wrap="square" tIns="91425">
            <a:noAutofit/>
          </a:bodyPr>
          <a:lstStyle/>
          <a:p>
            <a:pPr indent="0" lvl="0" marL="0" rtl="0" algn="l">
              <a:spcBef>
                <a:spcPts val="600"/>
              </a:spcBef>
              <a:spcAft>
                <a:spcPts val="0"/>
              </a:spcAft>
              <a:buClr>
                <a:schemeClr val="dk1"/>
              </a:buClr>
              <a:buSzPts val="1100"/>
              <a:buFont typeface="Arial"/>
              <a:buNone/>
            </a:pPr>
            <a:r>
              <a:rPr lang="en-GB"/>
              <a:t>noun</a:t>
            </a:r>
            <a:endParaRPr/>
          </a:p>
          <a:p>
            <a:pPr indent="-419100" lvl="0" marL="457200" rtl="0" algn="l">
              <a:spcBef>
                <a:spcPts val="600"/>
              </a:spcBef>
              <a:spcAft>
                <a:spcPts val="0"/>
              </a:spcAft>
              <a:buSzPts val="3000"/>
              <a:buAutoNum type="arabicPeriod"/>
            </a:pPr>
            <a:r>
              <a:rPr lang="en-GB"/>
              <a:t>Great physical or mental strength that allows you to continue doing something for a long time.</a:t>
            </a:r>
            <a:br>
              <a:rPr lang="en-GB"/>
            </a:br>
            <a:br>
              <a:rPr lang="en-GB"/>
            </a:br>
            <a:r>
              <a:rPr lang="en-GB"/>
              <a:t>To endure...</a:t>
            </a:r>
            <a:endParaRPr/>
          </a:p>
        </p:txBody>
      </p:sp>
      <p:sp>
        <p:nvSpPr>
          <p:cNvPr id="449" name="Google Shape;449;p58"/>
          <p:cNvSpPr txBox="1"/>
          <p:nvPr/>
        </p:nvSpPr>
        <p:spPr>
          <a:xfrm>
            <a:off x="5823600" y="767075"/>
            <a:ext cx="302100" cy="977700"/>
          </a:xfrm>
          <a:prstGeom prst="rect">
            <a:avLst/>
          </a:prstGeom>
          <a:noFill/>
          <a:ln>
            <a:noFill/>
          </a:ln>
        </p:spPr>
        <p:txBody>
          <a:bodyPr anchorCtr="0" anchor="ctr" bIns="91425" lIns="91425" spcFirstLastPara="1" rIns="91425" wrap="square" tIns="91425">
            <a:noAutofit/>
          </a:bodyPr>
          <a:lstStyle/>
          <a:p>
            <a:pPr indent="0" lvl="0" marL="0" rtl="0" algn="l">
              <a:spcBef>
                <a:spcPts val="600"/>
              </a:spcBef>
              <a:spcAft>
                <a:spcPts val="0"/>
              </a:spcAft>
              <a:buNone/>
            </a:pPr>
            <a:r>
              <a:rPr lang="en-GB" sz="2000">
                <a:solidFill>
                  <a:schemeClr val="lt1"/>
                </a:solidFill>
                <a:latin typeface="Karla"/>
                <a:ea typeface="Karla"/>
                <a:cs typeface="Karla"/>
                <a:sym typeface="Karla"/>
              </a:rPr>
              <a:t>1</a:t>
            </a:r>
            <a:endParaRPr sz="2000"/>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53" name="Shape 453"/>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Valentine template">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Material">
  <a:themeElements>
    <a:clrScheme name="Material">
      <a:dk1>
        <a:srgbClr val="4285F4"/>
      </a:dk1>
      <a:lt1>
        <a:srgbClr val="FFFFFF"/>
      </a:lt1>
      <a:dk2>
        <a:srgbClr val="424242"/>
      </a:dk2>
      <a:lt2>
        <a:srgbClr val="737373"/>
      </a:lt2>
      <a:accent1>
        <a:srgbClr val="0277BD"/>
      </a:accent1>
      <a:accent2>
        <a:srgbClr val="0F9D58"/>
      </a:accent2>
      <a:accent3>
        <a:srgbClr val="DB4437"/>
      </a:accent3>
      <a:accent4>
        <a:srgbClr val="FAFAFA"/>
      </a:accent4>
      <a:accent5>
        <a:srgbClr val="4FC3F7"/>
      </a:accent5>
      <a:accent6>
        <a:srgbClr val="F4B400"/>
      </a:accent6>
      <a:hlink>
        <a:srgbClr val="4FC3F7"/>
      </a:hlink>
      <a:folHlink>
        <a:srgbClr val="4FC3F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