
<file path=[Content_Types].xml><?xml version="1.0" encoding="utf-8"?>
<Types xmlns="http://schemas.openxmlformats.org/package/2006/content-types">
  <Default ContentType="application/xml" Extension="xml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9" r:id="rId4"/>
  </p:sldMasterIdLst>
  <p:notesMasterIdLst>
    <p:notesMasterId r:id="rId5"/>
  </p:notesMasterIdLst>
  <p:sldIdLst>
    <p:sldId id="256" r:id="rId6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hyperlink" Target="https://www.loom.com/share/75a5484f8ade463c9e7fd2f8d998077f" TargetMode="Externa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>
            <p:ph type="ctrTitle"/>
          </p:nvPr>
        </p:nvSpPr>
        <p:spPr>
          <a:xfrm>
            <a:off x="311700" y="744575"/>
            <a:ext cx="8520600" cy="9699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Introduction from Miss Shears</a:t>
            </a:r>
            <a:endParaRPr/>
          </a:p>
        </p:txBody>
      </p:sp>
      <p:sp>
        <p:nvSpPr>
          <p:cNvPr id="55" name="Google Shape;55;p13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85000" lnSpcReduction="2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u="sng">
                <a:solidFill>
                  <a:schemeClr val="hlink"/>
                </a:solidFill>
                <a:hlinkClick r:id="rId3"/>
              </a:rPr>
              <a:t>https://www.loom.com/share/75a5484f8ade463c9e7fd2f8d998077f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