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 id="311" r:id="rId61"/>
    <p:sldId id="312" r:id="rId62"/>
    <p:sldId id="313" r:id="rId63"/>
  </p:sldIdLst>
  <p:sldSz cy="6858000" cx="12192000"/>
  <p:notesSz cx="6858000" cy="9144000"/>
  <p:embeddedFontLst>
    <p:embeddedFont>
      <p:font typeface="Century Gothic"/>
      <p:regular r:id="rId64"/>
      <p:bold r:id="rId65"/>
      <p:italic r:id="rId66"/>
      <p:boldItalic r:id="rId6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68" roundtripDataSignature="AMtx7miJAfV9Dyzw2XbsRf0ru1ITvATV6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tableStyles.xml><?xml version="1.0" encoding="utf-8"?>
<a:tblStyleLst xmlns:a="http://schemas.openxmlformats.org/drawingml/2006/main" xmlns:r="http://schemas.openxmlformats.org/officeDocument/2006/relationships" def="{257AE238-2ABE-4261-86D1-27356CB3E3B2}">
  <a:tblStyle styleId="{257AE238-2ABE-4261-86D1-27356CB3E3B2}" styleName="Table_0">
    <a:wholeTbl>
      <a:tcTxStyle b="off" i="off">
        <a:font>
          <a:latin typeface="Century Gothic"/>
          <a:ea typeface="Century Gothic"/>
          <a:cs typeface="Century Gothic"/>
        </a:font>
        <a:schemeClr val="dk1"/>
      </a:tcTxStyle>
      <a:tcStyle>
        <a:tcBdr>
          <a:left>
            <a:ln cap="flat" cmpd="sng" w="12700">
              <a:solidFill>
                <a:schemeClr val="dk1"/>
              </a:solidFill>
              <a:prstDash val="solid"/>
              <a:round/>
              <a:headEnd len="sm" w="sm" type="none"/>
              <a:tailEnd len="sm" w="sm" type="none"/>
            </a:ln>
          </a:left>
          <a:right>
            <a:ln cap="flat" cmpd="sng" w="12700">
              <a:solidFill>
                <a:schemeClr val="dk1"/>
              </a:solidFill>
              <a:prstDash val="solid"/>
              <a:round/>
              <a:headEnd len="sm" w="sm" type="none"/>
              <a:tailEnd len="sm" w="sm" type="none"/>
            </a:ln>
          </a:right>
          <a:top>
            <a:ln cap="flat" cmpd="sng" w="12700">
              <a:solidFill>
                <a:schemeClr val="dk1"/>
              </a:solidFill>
              <a:prstDash val="solid"/>
              <a:round/>
              <a:headEnd len="sm" w="sm" type="none"/>
              <a:tailEnd len="sm" w="sm" type="none"/>
            </a:ln>
          </a:top>
          <a:bottom>
            <a:ln cap="flat" cmpd="sng" w="12700">
              <a:solidFill>
                <a:schemeClr val="dk1"/>
              </a:solidFill>
              <a:prstDash val="solid"/>
              <a:round/>
              <a:headEnd len="sm" w="sm" type="none"/>
              <a:tailEnd len="sm" w="sm" type="none"/>
            </a:ln>
          </a:bottom>
          <a:insideH>
            <a:ln cap="flat" cmpd="sng" w="12700">
              <a:solidFill>
                <a:schemeClr val="dk1"/>
              </a:solidFill>
              <a:prstDash val="solid"/>
              <a:round/>
              <a:headEnd len="sm" w="sm" type="none"/>
              <a:tailEnd len="sm" w="sm" type="none"/>
            </a:ln>
          </a:insideH>
          <a:insideV>
            <a:ln cap="flat" cmpd="sng" w="12700">
              <a:solidFill>
                <a:schemeClr val="dk1"/>
              </a:solidFill>
              <a:prstDash val="solid"/>
              <a:round/>
              <a:headEnd len="sm" w="sm" type="none"/>
              <a:tailEnd len="sm" w="sm" type="none"/>
            </a:ln>
          </a:insideV>
        </a:tcBdr>
        <a:fill>
          <a:solidFill>
            <a:srgbClr val="FFFFFF">
              <a:alpha val="0"/>
            </a:srgbClr>
          </a:solidFill>
        </a:fill>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 styleId="{1306EE0D-D8D7-4AD3-A3A8-FBD28858CBD4}" styleName="Table_1">
    <a:wholeTbl>
      <a:tcTxStyle b="off" i="off">
        <a:font>
          <a:latin typeface="Century Gothic"/>
          <a:ea typeface="Century Gothic"/>
          <a:cs typeface="Century Gothic"/>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FF5E6"/>
          </a:solidFill>
        </a:fill>
      </a:tcStyle>
    </a:wholeTbl>
    <a:band1H>
      <a:tcTxStyle b="off" i="off"/>
      <a:tcStyle>
        <a:fill>
          <a:solidFill>
            <a:srgbClr val="FFECCA"/>
          </a:solidFill>
        </a:fill>
      </a:tcStyle>
    </a:band1H>
    <a:band2H>
      <a:tcTxStyle b="off" i="off"/>
    </a:band2H>
    <a:band1V>
      <a:tcTxStyle b="off" i="off"/>
      <a:tcStyle>
        <a:fill>
          <a:solidFill>
            <a:srgbClr val="FFECCA"/>
          </a:solidFill>
        </a:fill>
      </a:tcStyle>
    </a:band1V>
    <a:band2V>
      <a:tcTxStyle b="off" i="off"/>
    </a:band2V>
    <a:lastCol>
      <a:tcTxStyle b="on" i="off">
        <a:font>
          <a:latin typeface="Century Gothic"/>
          <a:ea typeface="Century Gothic"/>
          <a:cs typeface="Century Gothic"/>
        </a:font>
        <a:schemeClr val="lt1"/>
      </a:tcTxStyle>
      <a:tcStyle>
        <a:fill>
          <a:solidFill>
            <a:schemeClr val="accent1"/>
          </a:solidFill>
        </a:fill>
      </a:tcStyle>
    </a:lastCol>
    <a:firstCol>
      <a:tcTxStyle b="on" i="off">
        <a:font>
          <a:latin typeface="Century Gothic"/>
          <a:ea typeface="Century Gothic"/>
          <a:cs typeface="Century Gothic"/>
        </a:font>
        <a:schemeClr val="lt1"/>
      </a:tcTxStyle>
      <a:tcStyle>
        <a:fill>
          <a:solidFill>
            <a:schemeClr val="accent1"/>
          </a:solidFill>
        </a:fill>
      </a:tcStyle>
    </a:firstCol>
    <a:lastRow>
      <a:tcTxStyle b="on" i="off">
        <a:font>
          <a:latin typeface="Century Gothic"/>
          <a:ea typeface="Century Gothic"/>
          <a:cs typeface="Century Gothic"/>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b="off" i="off"/>
    </a:seCell>
    <a:swCell>
      <a:tcTxStyle b="off" i="off"/>
    </a:swCell>
    <a:firstRow>
      <a:tcTxStyle b="on" i="off">
        <a:font>
          <a:latin typeface="Century Gothic"/>
          <a:ea typeface="Century Gothic"/>
          <a:cs typeface="Century Gothic"/>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b="off" i="off"/>
    </a:neCell>
    <a:nwCell>
      <a:tcTxStyle b="off" i="off"/>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slide" Target="slides/slide57.xml"/><Relationship Id="rId61" Type="http://schemas.openxmlformats.org/officeDocument/2006/relationships/slide" Target="slides/slide56.xml"/><Relationship Id="rId20" Type="http://schemas.openxmlformats.org/officeDocument/2006/relationships/slide" Target="slides/slide15.xml"/><Relationship Id="rId64" Type="http://schemas.openxmlformats.org/officeDocument/2006/relationships/font" Target="fonts/CenturyGothic-regular.fntdata"/><Relationship Id="rId63" Type="http://schemas.openxmlformats.org/officeDocument/2006/relationships/slide" Target="slides/slide58.xml"/><Relationship Id="rId22" Type="http://schemas.openxmlformats.org/officeDocument/2006/relationships/slide" Target="slides/slide17.xml"/><Relationship Id="rId66" Type="http://schemas.openxmlformats.org/officeDocument/2006/relationships/font" Target="fonts/CenturyGothic-italic.fntdata"/><Relationship Id="rId21" Type="http://schemas.openxmlformats.org/officeDocument/2006/relationships/slide" Target="slides/slide16.xml"/><Relationship Id="rId65" Type="http://schemas.openxmlformats.org/officeDocument/2006/relationships/font" Target="fonts/CenturyGothic-bold.fntdata"/><Relationship Id="rId24" Type="http://schemas.openxmlformats.org/officeDocument/2006/relationships/slide" Target="slides/slide19.xml"/><Relationship Id="rId68" Type="http://customschemas.google.com/relationships/presentationmetadata" Target="metadata"/><Relationship Id="rId23" Type="http://schemas.openxmlformats.org/officeDocument/2006/relationships/slide" Target="slides/slide18.xml"/><Relationship Id="rId67" Type="http://schemas.openxmlformats.org/officeDocument/2006/relationships/font" Target="fonts/CenturyGothic-boldItalic.fntdata"/><Relationship Id="rId60" Type="http://schemas.openxmlformats.org/officeDocument/2006/relationships/slide" Target="slides/slide55.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slide" Target="slides/slide50.xml"/><Relationship Id="rId10" Type="http://schemas.openxmlformats.org/officeDocument/2006/relationships/slide" Target="slides/slide5.xml"/><Relationship Id="rId54" Type="http://schemas.openxmlformats.org/officeDocument/2006/relationships/slide" Target="slides/slide49.xml"/><Relationship Id="rId13" Type="http://schemas.openxmlformats.org/officeDocument/2006/relationships/slide" Target="slides/slide8.xml"/><Relationship Id="rId57" Type="http://schemas.openxmlformats.org/officeDocument/2006/relationships/slide" Target="slides/slide52.xml"/><Relationship Id="rId12" Type="http://schemas.openxmlformats.org/officeDocument/2006/relationships/slide" Target="slides/slide7.xml"/><Relationship Id="rId56" Type="http://schemas.openxmlformats.org/officeDocument/2006/relationships/slide" Target="slides/slide51.xml"/><Relationship Id="rId15" Type="http://schemas.openxmlformats.org/officeDocument/2006/relationships/slide" Target="slides/slide10.xml"/><Relationship Id="rId59" Type="http://schemas.openxmlformats.org/officeDocument/2006/relationships/slide" Target="slides/slide54.xml"/><Relationship Id="rId14" Type="http://schemas.openxmlformats.org/officeDocument/2006/relationships/slide" Target="slides/slide9.xml"/><Relationship Id="rId58" Type="http://schemas.openxmlformats.org/officeDocument/2006/relationships/slide" Target="slides/slide53.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6" name="Shape 106"/>
        <p:cNvGrpSpPr/>
        <p:nvPr/>
      </p:nvGrpSpPr>
      <p:grpSpPr>
        <a:xfrm>
          <a:off x="0" y="0"/>
          <a:ext cx="0" cy="0"/>
          <a:chOff x="0" y="0"/>
          <a:chExt cx="0" cy="0"/>
        </a:xfrm>
      </p:grpSpPr>
      <p:sp>
        <p:nvSpPr>
          <p:cNvPr id="107" name="Google Shape;107;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8" name="Google Shape;108;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3" name="Shape 113"/>
        <p:cNvGrpSpPr/>
        <p:nvPr/>
      </p:nvGrpSpPr>
      <p:grpSpPr>
        <a:xfrm>
          <a:off x="0" y="0"/>
          <a:ext cx="0" cy="0"/>
          <a:chOff x="0" y="0"/>
          <a:chExt cx="0" cy="0"/>
        </a:xfrm>
      </p:grpSpPr>
      <p:sp>
        <p:nvSpPr>
          <p:cNvPr id="114" name="Google Shape;114;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5" name="Google Shape;115;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4" name="Shape 134"/>
        <p:cNvGrpSpPr/>
        <p:nvPr/>
      </p:nvGrpSpPr>
      <p:grpSpPr>
        <a:xfrm>
          <a:off x="0" y="0"/>
          <a:ext cx="0" cy="0"/>
          <a:chOff x="0" y="0"/>
          <a:chExt cx="0" cy="0"/>
        </a:xfrm>
      </p:grpSpPr>
      <p:sp>
        <p:nvSpPr>
          <p:cNvPr id="135" name="Google Shape;135;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6" name="Google Shape;136;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2" name="Shape 142"/>
        <p:cNvGrpSpPr/>
        <p:nvPr/>
      </p:nvGrpSpPr>
      <p:grpSpPr>
        <a:xfrm>
          <a:off x="0" y="0"/>
          <a:ext cx="0" cy="0"/>
          <a:chOff x="0" y="0"/>
          <a:chExt cx="0" cy="0"/>
        </a:xfrm>
      </p:grpSpPr>
      <p:sp>
        <p:nvSpPr>
          <p:cNvPr id="143" name="Google Shape;143;g77abc65e38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44" name="Google Shape;144;g77abc65e38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1" name="Shape 151"/>
        <p:cNvGrpSpPr/>
        <p:nvPr/>
      </p:nvGrpSpPr>
      <p:grpSpPr>
        <a:xfrm>
          <a:off x="0" y="0"/>
          <a:ext cx="0" cy="0"/>
          <a:chOff x="0" y="0"/>
          <a:chExt cx="0" cy="0"/>
        </a:xfrm>
      </p:grpSpPr>
      <p:sp>
        <p:nvSpPr>
          <p:cNvPr id="152" name="Google Shape;152;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3" name="Google Shape;153;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Task: Can you ‘translate’ each paragraph into your own words?</a:t>
            </a:r>
            <a:endParaRPr/>
          </a:p>
        </p:txBody>
      </p:sp>
      <p:sp>
        <p:nvSpPr>
          <p:cNvPr id="154" name="Google Shape;154;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4" name="Shape 164"/>
        <p:cNvGrpSpPr/>
        <p:nvPr/>
      </p:nvGrpSpPr>
      <p:grpSpPr>
        <a:xfrm>
          <a:off x="0" y="0"/>
          <a:ext cx="0" cy="0"/>
          <a:chOff x="0" y="0"/>
          <a:chExt cx="0" cy="0"/>
        </a:xfrm>
      </p:grpSpPr>
      <p:sp>
        <p:nvSpPr>
          <p:cNvPr id="165" name="Google Shape;165;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6" name="Google Shape;166;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A translated version</a:t>
            </a:r>
            <a:endParaRPr/>
          </a:p>
        </p:txBody>
      </p:sp>
      <p:sp>
        <p:nvSpPr>
          <p:cNvPr id="167" name="Google Shape;167;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1" name="Shape 181"/>
        <p:cNvGrpSpPr/>
        <p:nvPr/>
      </p:nvGrpSpPr>
      <p:grpSpPr>
        <a:xfrm>
          <a:off x="0" y="0"/>
          <a:ext cx="0" cy="0"/>
          <a:chOff x="0" y="0"/>
          <a:chExt cx="0" cy="0"/>
        </a:xfrm>
      </p:grpSpPr>
      <p:sp>
        <p:nvSpPr>
          <p:cNvPr id="182" name="Google Shape;182;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3" name="Google Shape;183;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5" name="Shape 205"/>
        <p:cNvGrpSpPr/>
        <p:nvPr/>
      </p:nvGrpSpPr>
      <p:grpSpPr>
        <a:xfrm>
          <a:off x="0" y="0"/>
          <a:ext cx="0" cy="0"/>
          <a:chOff x="0" y="0"/>
          <a:chExt cx="0" cy="0"/>
        </a:xfrm>
      </p:grpSpPr>
      <p:sp>
        <p:nvSpPr>
          <p:cNvPr id="206" name="Google Shape;206;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7" name="Google Shape;207;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2" name="Shape 212"/>
        <p:cNvGrpSpPr/>
        <p:nvPr/>
      </p:nvGrpSpPr>
      <p:grpSpPr>
        <a:xfrm>
          <a:off x="0" y="0"/>
          <a:ext cx="0" cy="0"/>
          <a:chOff x="0" y="0"/>
          <a:chExt cx="0" cy="0"/>
        </a:xfrm>
      </p:grpSpPr>
      <p:sp>
        <p:nvSpPr>
          <p:cNvPr id="213" name="Google Shape;213;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4" name="Google Shape;214;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8" name="Shape 218"/>
        <p:cNvGrpSpPr/>
        <p:nvPr/>
      </p:nvGrpSpPr>
      <p:grpSpPr>
        <a:xfrm>
          <a:off x="0" y="0"/>
          <a:ext cx="0" cy="0"/>
          <a:chOff x="0" y="0"/>
          <a:chExt cx="0" cy="0"/>
        </a:xfrm>
      </p:grpSpPr>
      <p:sp>
        <p:nvSpPr>
          <p:cNvPr id="219" name="Google Shape;219;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Answers</a:t>
            </a:r>
            <a:endParaRPr/>
          </a:p>
        </p:txBody>
      </p:sp>
      <p:sp>
        <p:nvSpPr>
          <p:cNvPr id="220" name="Google Shape;220;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4" name="Shape 224"/>
        <p:cNvGrpSpPr/>
        <p:nvPr/>
      </p:nvGrpSpPr>
      <p:grpSpPr>
        <a:xfrm>
          <a:off x="0" y="0"/>
          <a:ext cx="0" cy="0"/>
          <a:chOff x="0" y="0"/>
          <a:chExt cx="0" cy="0"/>
        </a:xfrm>
      </p:grpSpPr>
      <p:sp>
        <p:nvSpPr>
          <p:cNvPr id="225" name="Google Shape;225;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Reminder of the feminist literary theory questions: </a:t>
            </a:r>
            <a:endParaRPr/>
          </a:p>
          <a:p>
            <a:pPr indent="-138430" lvl="0" marL="182880" rtl="0" algn="l">
              <a:spcBef>
                <a:spcPts val="0"/>
              </a:spcBef>
              <a:spcAft>
                <a:spcPts val="0"/>
              </a:spcAft>
              <a:buClr>
                <a:srgbClr val="262626"/>
              </a:buClr>
              <a:buSzPts val="1100"/>
              <a:buFont typeface="Garamond"/>
              <a:buChar char="◦"/>
            </a:pPr>
            <a:r>
              <a:rPr lang="en-GB" sz="1100">
                <a:latin typeface="Century Gothic"/>
                <a:ea typeface="Century Gothic"/>
                <a:cs typeface="Century Gothic"/>
                <a:sym typeface="Century Gothic"/>
              </a:rPr>
              <a:t>How are female characters presented compared to male characters?</a:t>
            </a:r>
            <a:endParaRPr sz="1100">
              <a:latin typeface="Century Gothic"/>
              <a:ea typeface="Century Gothic"/>
              <a:cs typeface="Century Gothic"/>
              <a:sym typeface="Century Gothic"/>
            </a:endParaRPr>
          </a:p>
          <a:p>
            <a:pPr indent="-138430" lvl="0" marL="182880" rtl="0" algn="l">
              <a:spcBef>
                <a:spcPts val="900"/>
              </a:spcBef>
              <a:spcAft>
                <a:spcPts val="0"/>
              </a:spcAft>
              <a:buClr>
                <a:srgbClr val="262626"/>
              </a:buClr>
              <a:buSzPts val="1100"/>
              <a:buFont typeface="Garamond"/>
              <a:buChar char="◦"/>
            </a:pPr>
            <a:r>
              <a:rPr lang="en-GB" sz="1100">
                <a:latin typeface="Century Gothic"/>
                <a:ea typeface="Century Gothic"/>
                <a:cs typeface="Century Gothic"/>
                <a:sym typeface="Century Gothic"/>
              </a:rPr>
              <a:t>How do you react to what you read, based on your gender?</a:t>
            </a:r>
            <a:endParaRPr sz="1100">
              <a:latin typeface="Century Gothic"/>
              <a:ea typeface="Century Gothic"/>
              <a:cs typeface="Century Gothic"/>
              <a:sym typeface="Century Gothic"/>
            </a:endParaRPr>
          </a:p>
          <a:p>
            <a:pPr indent="-138430" lvl="0" marL="182880" rtl="0" algn="l">
              <a:spcBef>
                <a:spcPts val="900"/>
              </a:spcBef>
              <a:spcAft>
                <a:spcPts val="0"/>
              </a:spcAft>
              <a:buClr>
                <a:srgbClr val="262626"/>
              </a:buClr>
              <a:buSzPts val="1100"/>
              <a:buFont typeface="Garamond"/>
              <a:buChar char="◦"/>
            </a:pPr>
            <a:r>
              <a:rPr lang="en-GB" sz="1100">
                <a:latin typeface="Century Gothic"/>
                <a:ea typeface="Century Gothic"/>
                <a:cs typeface="Century Gothic"/>
                <a:sym typeface="Century Gothic"/>
              </a:rPr>
              <a:t>Gender is restrictive, so how are female characters restricted by their gender?</a:t>
            </a:r>
            <a:endParaRPr sz="1100">
              <a:latin typeface="Century Gothic"/>
              <a:ea typeface="Century Gothic"/>
              <a:cs typeface="Century Gothic"/>
              <a:sym typeface="Century Gothic"/>
            </a:endParaRPr>
          </a:p>
          <a:p>
            <a:pPr indent="-138430" lvl="0" marL="182880" rtl="0" algn="l">
              <a:spcBef>
                <a:spcPts val="900"/>
              </a:spcBef>
              <a:spcAft>
                <a:spcPts val="0"/>
              </a:spcAft>
              <a:buClr>
                <a:srgbClr val="262626"/>
              </a:buClr>
              <a:buSzPts val="1100"/>
              <a:buFont typeface="Garamond"/>
              <a:buChar char="◦"/>
            </a:pPr>
            <a:r>
              <a:rPr lang="en-GB" sz="1100">
                <a:latin typeface="Century Gothic"/>
                <a:ea typeface="Century Gothic"/>
                <a:cs typeface="Century Gothic"/>
                <a:sym typeface="Century Gothic"/>
              </a:rPr>
              <a:t>How are society’s expectations of women presented in the text?</a:t>
            </a:r>
            <a:endParaRPr sz="1100">
              <a:latin typeface="Century Gothic"/>
              <a:ea typeface="Century Gothic"/>
              <a:cs typeface="Century Gothic"/>
              <a:sym typeface="Century Gothic"/>
            </a:endParaRPr>
          </a:p>
          <a:p>
            <a:pPr indent="-138430" lvl="0" marL="182880" rtl="0" algn="l">
              <a:spcBef>
                <a:spcPts val="900"/>
              </a:spcBef>
              <a:spcAft>
                <a:spcPts val="0"/>
              </a:spcAft>
              <a:buClr>
                <a:srgbClr val="262626"/>
              </a:buClr>
              <a:buSzPts val="1100"/>
              <a:buFont typeface="Garamond"/>
              <a:buChar char="◦"/>
            </a:pPr>
            <a:r>
              <a:rPr lang="en-GB" sz="1100">
                <a:latin typeface="Century Gothic"/>
                <a:ea typeface="Century Gothic"/>
                <a:cs typeface="Century Gothic"/>
                <a:sym typeface="Century Gothic"/>
              </a:rPr>
              <a:t>How do male and female writers present gender?</a:t>
            </a:r>
            <a:endParaRPr sz="500"/>
          </a:p>
        </p:txBody>
      </p:sp>
      <p:sp>
        <p:nvSpPr>
          <p:cNvPr id="226" name="Google Shape;226;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1" name="Shape 231"/>
        <p:cNvGrpSpPr/>
        <p:nvPr/>
      </p:nvGrpSpPr>
      <p:grpSpPr>
        <a:xfrm>
          <a:off x="0" y="0"/>
          <a:ext cx="0" cy="0"/>
          <a:chOff x="0" y="0"/>
          <a:chExt cx="0" cy="0"/>
        </a:xfrm>
      </p:grpSpPr>
      <p:sp>
        <p:nvSpPr>
          <p:cNvPr id="232" name="Google Shape;232;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33" name="Google Shape;233;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6" name="Shape 236"/>
        <p:cNvGrpSpPr/>
        <p:nvPr/>
      </p:nvGrpSpPr>
      <p:grpSpPr>
        <a:xfrm>
          <a:off x="0" y="0"/>
          <a:ext cx="0" cy="0"/>
          <a:chOff x="0" y="0"/>
          <a:chExt cx="0" cy="0"/>
        </a:xfrm>
      </p:grpSpPr>
      <p:sp>
        <p:nvSpPr>
          <p:cNvPr id="237" name="Google Shape;237;g77abc65e38_0_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8" name="Google Shape;238;g77abc65e38_0_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39" name="Google Shape;239;g77abc65e38_0_8: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3" name="Shape 243"/>
        <p:cNvGrpSpPr/>
        <p:nvPr/>
      </p:nvGrpSpPr>
      <p:grpSpPr>
        <a:xfrm>
          <a:off x="0" y="0"/>
          <a:ext cx="0" cy="0"/>
          <a:chOff x="0" y="0"/>
          <a:chExt cx="0" cy="0"/>
        </a:xfrm>
      </p:grpSpPr>
      <p:sp>
        <p:nvSpPr>
          <p:cNvPr id="244" name="Google Shape;244;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5" name="Google Shape;245;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6" name="Google Shape;246;p1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0" name="Shape 250"/>
        <p:cNvGrpSpPr/>
        <p:nvPr/>
      </p:nvGrpSpPr>
      <p:grpSpPr>
        <a:xfrm>
          <a:off x="0" y="0"/>
          <a:ext cx="0" cy="0"/>
          <a:chOff x="0" y="0"/>
          <a:chExt cx="0" cy="0"/>
        </a:xfrm>
      </p:grpSpPr>
      <p:sp>
        <p:nvSpPr>
          <p:cNvPr id="251" name="Google Shape;251;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2" name="Google Shape;252;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3" name="Shape 263"/>
        <p:cNvGrpSpPr/>
        <p:nvPr/>
      </p:nvGrpSpPr>
      <p:grpSpPr>
        <a:xfrm>
          <a:off x="0" y="0"/>
          <a:ext cx="0" cy="0"/>
          <a:chOff x="0" y="0"/>
          <a:chExt cx="0" cy="0"/>
        </a:xfrm>
      </p:grpSpPr>
      <p:sp>
        <p:nvSpPr>
          <p:cNvPr id="264" name="Google Shape;264;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65" name="Google Shape;265;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4" name="Shape 284"/>
        <p:cNvGrpSpPr/>
        <p:nvPr/>
      </p:nvGrpSpPr>
      <p:grpSpPr>
        <a:xfrm>
          <a:off x="0" y="0"/>
          <a:ext cx="0" cy="0"/>
          <a:chOff x="0" y="0"/>
          <a:chExt cx="0" cy="0"/>
        </a:xfrm>
      </p:grpSpPr>
      <p:sp>
        <p:nvSpPr>
          <p:cNvPr id="285" name="Google Shape;285;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86" name="Google Shape;286;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2" name="Shape 292"/>
        <p:cNvGrpSpPr/>
        <p:nvPr/>
      </p:nvGrpSpPr>
      <p:grpSpPr>
        <a:xfrm>
          <a:off x="0" y="0"/>
          <a:ext cx="0" cy="0"/>
          <a:chOff x="0" y="0"/>
          <a:chExt cx="0" cy="0"/>
        </a:xfrm>
      </p:grpSpPr>
      <p:sp>
        <p:nvSpPr>
          <p:cNvPr id="293" name="Google Shape;293;g77abc65e38_0_1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94" name="Google Shape;294;g77abc65e38_0_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0" name="Shape 300"/>
        <p:cNvGrpSpPr/>
        <p:nvPr/>
      </p:nvGrpSpPr>
      <p:grpSpPr>
        <a:xfrm>
          <a:off x="0" y="0"/>
          <a:ext cx="0" cy="0"/>
          <a:chOff x="0" y="0"/>
          <a:chExt cx="0" cy="0"/>
        </a:xfrm>
      </p:grpSpPr>
      <p:sp>
        <p:nvSpPr>
          <p:cNvPr id="301" name="Google Shape;301;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02" name="Google Shape;302;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8" name="Shape 308"/>
        <p:cNvGrpSpPr/>
        <p:nvPr/>
      </p:nvGrpSpPr>
      <p:grpSpPr>
        <a:xfrm>
          <a:off x="0" y="0"/>
          <a:ext cx="0" cy="0"/>
          <a:chOff x="0" y="0"/>
          <a:chExt cx="0" cy="0"/>
        </a:xfrm>
      </p:grpSpPr>
      <p:sp>
        <p:nvSpPr>
          <p:cNvPr id="309" name="Google Shape;309;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Think about the answers to these questions - you may want to make notes on them.</a:t>
            </a:r>
            <a:endParaRPr/>
          </a:p>
        </p:txBody>
      </p:sp>
      <p:sp>
        <p:nvSpPr>
          <p:cNvPr id="310" name="Google Shape;310;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4" name="Shape 314"/>
        <p:cNvGrpSpPr/>
        <p:nvPr/>
      </p:nvGrpSpPr>
      <p:grpSpPr>
        <a:xfrm>
          <a:off x="0" y="0"/>
          <a:ext cx="0" cy="0"/>
          <a:chOff x="0" y="0"/>
          <a:chExt cx="0" cy="0"/>
        </a:xfrm>
      </p:grpSpPr>
      <p:sp>
        <p:nvSpPr>
          <p:cNvPr id="315" name="Google Shape;315;p1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16" name="Google Shape;316;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0" name="Shape 320"/>
        <p:cNvGrpSpPr/>
        <p:nvPr/>
      </p:nvGrpSpPr>
      <p:grpSpPr>
        <a:xfrm>
          <a:off x="0" y="0"/>
          <a:ext cx="0" cy="0"/>
          <a:chOff x="0" y="0"/>
          <a:chExt cx="0" cy="0"/>
        </a:xfrm>
      </p:grpSpPr>
      <p:sp>
        <p:nvSpPr>
          <p:cNvPr id="321" name="Google Shape;321;p1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22" name="Google Shape;322;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9" name="Shape 329"/>
        <p:cNvGrpSpPr/>
        <p:nvPr/>
      </p:nvGrpSpPr>
      <p:grpSpPr>
        <a:xfrm>
          <a:off x="0" y="0"/>
          <a:ext cx="0" cy="0"/>
          <a:chOff x="0" y="0"/>
          <a:chExt cx="0" cy="0"/>
        </a:xfrm>
      </p:grpSpPr>
      <p:sp>
        <p:nvSpPr>
          <p:cNvPr id="330" name="Google Shape;330;p2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31" name="Google Shape;331;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42" name="Shape 342"/>
        <p:cNvGrpSpPr/>
        <p:nvPr/>
      </p:nvGrpSpPr>
      <p:grpSpPr>
        <a:xfrm>
          <a:off x="0" y="0"/>
          <a:ext cx="0" cy="0"/>
          <a:chOff x="0" y="0"/>
          <a:chExt cx="0" cy="0"/>
        </a:xfrm>
      </p:grpSpPr>
      <p:sp>
        <p:nvSpPr>
          <p:cNvPr id="343" name="Google Shape;343;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44" name="Google Shape;344;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63" name="Shape 363"/>
        <p:cNvGrpSpPr/>
        <p:nvPr/>
      </p:nvGrpSpPr>
      <p:grpSpPr>
        <a:xfrm>
          <a:off x="0" y="0"/>
          <a:ext cx="0" cy="0"/>
          <a:chOff x="0" y="0"/>
          <a:chExt cx="0" cy="0"/>
        </a:xfrm>
      </p:grpSpPr>
      <p:sp>
        <p:nvSpPr>
          <p:cNvPr id="364" name="Google Shape;364;g77abc65e38_0_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5" name="Google Shape;365;g77abc65e38_0_4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John = control and sanity versus the narrator’s increasing madness.</a:t>
            </a:r>
            <a:endParaRPr/>
          </a:p>
          <a:p>
            <a:pPr indent="0" lvl="0" marL="0" rtl="0" algn="l">
              <a:lnSpc>
                <a:spcPct val="100000"/>
              </a:lnSpc>
              <a:spcBef>
                <a:spcPts val="0"/>
              </a:spcBef>
              <a:spcAft>
                <a:spcPts val="0"/>
              </a:spcAft>
              <a:buSzPts val="1400"/>
              <a:buNone/>
            </a:pPr>
            <a:r>
              <a:rPr lang="en-GB"/>
              <a:t>Restricting creativity – her active mind found creativity elsewhere (in making up the stories behind the wallpaper. </a:t>
            </a:r>
            <a:endParaRPr/>
          </a:p>
          <a:p>
            <a:pPr indent="0" lvl="0" marL="0" rtl="0" algn="l">
              <a:lnSpc>
                <a:spcPct val="100000"/>
              </a:lnSpc>
              <a:spcBef>
                <a:spcPts val="0"/>
              </a:spcBef>
              <a:spcAft>
                <a:spcPts val="0"/>
              </a:spcAft>
              <a:buSzPts val="1400"/>
              <a:buNone/>
            </a:pPr>
            <a:r>
              <a:rPr lang="en-GB"/>
              <a:t>Postpartum depression?</a:t>
            </a:r>
            <a:endParaRPr/>
          </a:p>
          <a:p>
            <a:pPr indent="0" lvl="0" marL="0" rtl="0" algn="l">
              <a:lnSpc>
                <a:spcPct val="100000"/>
              </a:lnSpc>
              <a:spcBef>
                <a:spcPts val="0"/>
              </a:spcBef>
              <a:spcAft>
                <a:spcPts val="0"/>
              </a:spcAft>
              <a:buSzPts val="1400"/>
              <a:buNone/>
            </a:pPr>
            <a:r>
              <a:t/>
            </a:r>
            <a:endParaRPr/>
          </a:p>
        </p:txBody>
      </p:sp>
      <p:sp>
        <p:nvSpPr>
          <p:cNvPr id="366" name="Google Shape;366;g77abc65e38_0_43: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73" name="Shape 373"/>
        <p:cNvGrpSpPr/>
        <p:nvPr/>
      </p:nvGrpSpPr>
      <p:grpSpPr>
        <a:xfrm>
          <a:off x="0" y="0"/>
          <a:ext cx="0" cy="0"/>
          <a:chOff x="0" y="0"/>
          <a:chExt cx="0" cy="0"/>
        </a:xfrm>
      </p:grpSpPr>
      <p:sp>
        <p:nvSpPr>
          <p:cNvPr id="374" name="Google Shape;374;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5" name="Google Shape;375;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John = control and sanity versus the narrator’s increasing madness.</a:t>
            </a:r>
            <a:endParaRPr/>
          </a:p>
          <a:p>
            <a:pPr indent="0" lvl="0" marL="0" rtl="0" algn="l">
              <a:lnSpc>
                <a:spcPct val="100000"/>
              </a:lnSpc>
              <a:spcBef>
                <a:spcPts val="0"/>
              </a:spcBef>
              <a:spcAft>
                <a:spcPts val="0"/>
              </a:spcAft>
              <a:buSzPts val="1400"/>
              <a:buNone/>
            </a:pPr>
            <a:r>
              <a:rPr lang="en-GB"/>
              <a:t>Restricting creativity – her active mind found creativity elsewhere (in making up the stories behind the wallpaper. </a:t>
            </a:r>
            <a:endParaRPr/>
          </a:p>
          <a:p>
            <a:pPr indent="0" lvl="0" marL="0" rtl="0" algn="l">
              <a:lnSpc>
                <a:spcPct val="100000"/>
              </a:lnSpc>
              <a:spcBef>
                <a:spcPts val="0"/>
              </a:spcBef>
              <a:spcAft>
                <a:spcPts val="0"/>
              </a:spcAft>
              <a:buSzPts val="1400"/>
              <a:buNone/>
            </a:pPr>
            <a:r>
              <a:rPr lang="en-GB"/>
              <a:t>Postpartum depression?</a:t>
            </a:r>
            <a:endParaRPr/>
          </a:p>
          <a:p>
            <a:pPr indent="0" lvl="0" marL="0" rtl="0" algn="l">
              <a:lnSpc>
                <a:spcPct val="100000"/>
              </a:lnSpc>
              <a:spcBef>
                <a:spcPts val="0"/>
              </a:spcBef>
              <a:spcAft>
                <a:spcPts val="0"/>
              </a:spcAft>
              <a:buSzPts val="1400"/>
              <a:buNone/>
            </a:pPr>
            <a:r>
              <a:t/>
            </a:r>
            <a:endParaRPr/>
          </a:p>
        </p:txBody>
      </p:sp>
      <p:sp>
        <p:nvSpPr>
          <p:cNvPr id="376" name="Google Shape;376;p2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83" name="Shape 383"/>
        <p:cNvGrpSpPr/>
        <p:nvPr/>
      </p:nvGrpSpPr>
      <p:grpSpPr>
        <a:xfrm>
          <a:off x="0" y="0"/>
          <a:ext cx="0" cy="0"/>
          <a:chOff x="0" y="0"/>
          <a:chExt cx="0" cy="0"/>
        </a:xfrm>
      </p:grpSpPr>
      <p:sp>
        <p:nvSpPr>
          <p:cNvPr id="384" name="Google Shape;384;p2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You could brainstorm your ideas about the different symbols and what you think they represent</a:t>
            </a:r>
            <a:endParaRPr/>
          </a:p>
        </p:txBody>
      </p:sp>
      <p:sp>
        <p:nvSpPr>
          <p:cNvPr id="385" name="Google Shape;385;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90" name="Shape 390"/>
        <p:cNvGrpSpPr/>
        <p:nvPr/>
      </p:nvGrpSpPr>
      <p:grpSpPr>
        <a:xfrm>
          <a:off x="0" y="0"/>
          <a:ext cx="0" cy="0"/>
          <a:chOff x="0" y="0"/>
          <a:chExt cx="0" cy="0"/>
        </a:xfrm>
      </p:grpSpPr>
      <p:sp>
        <p:nvSpPr>
          <p:cNvPr id="391" name="Google Shape;391;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92" name="Google Shape;392;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98" name="Shape 398"/>
        <p:cNvGrpSpPr/>
        <p:nvPr/>
      </p:nvGrpSpPr>
      <p:grpSpPr>
        <a:xfrm>
          <a:off x="0" y="0"/>
          <a:ext cx="0" cy="0"/>
          <a:chOff x="0" y="0"/>
          <a:chExt cx="0" cy="0"/>
        </a:xfrm>
      </p:grpSpPr>
      <p:sp>
        <p:nvSpPr>
          <p:cNvPr id="399" name="Google Shape;399;p2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00" name="Google Shape;400;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04" name="Shape 404"/>
        <p:cNvGrpSpPr/>
        <p:nvPr/>
      </p:nvGrpSpPr>
      <p:grpSpPr>
        <a:xfrm>
          <a:off x="0" y="0"/>
          <a:ext cx="0" cy="0"/>
          <a:chOff x="0" y="0"/>
          <a:chExt cx="0" cy="0"/>
        </a:xfrm>
      </p:grpSpPr>
      <p:sp>
        <p:nvSpPr>
          <p:cNvPr id="405" name="Google Shape;405;p2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06" name="Google Shape;406;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10" name="Shape 410"/>
        <p:cNvGrpSpPr/>
        <p:nvPr/>
      </p:nvGrpSpPr>
      <p:grpSpPr>
        <a:xfrm>
          <a:off x="0" y="0"/>
          <a:ext cx="0" cy="0"/>
          <a:chOff x="0" y="0"/>
          <a:chExt cx="0" cy="0"/>
        </a:xfrm>
      </p:grpSpPr>
      <p:sp>
        <p:nvSpPr>
          <p:cNvPr id="411" name="Google Shape;411;p2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12" name="Google Shape;412;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23" name="Shape 423"/>
        <p:cNvGrpSpPr/>
        <p:nvPr/>
      </p:nvGrpSpPr>
      <p:grpSpPr>
        <a:xfrm>
          <a:off x="0" y="0"/>
          <a:ext cx="0" cy="0"/>
          <a:chOff x="0" y="0"/>
          <a:chExt cx="0" cy="0"/>
        </a:xfrm>
      </p:grpSpPr>
      <p:sp>
        <p:nvSpPr>
          <p:cNvPr id="424" name="Google Shape;424;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25" name="Google Shape;425;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44" name="Shape 444"/>
        <p:cNvGrpSpPr/>
        <p:nvPr/>
      </p:nvGrpSpPr>
      <p:grpSpPr>
        <a:xfrm>
          <a:off x="0" y="0"/>
          <a:ext cx="0" cy="0"/>
          <a:chOff x="0" y="0"/>
          <a:chExt cx="0" cy="0"/>
        </a:xfrm>
      </p:grpSpPr>
      <p:sp>
        <p:nvSpPr>
          <p:cNvPr id="445" name="Google Shape;445;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46" name="Google Shape;446;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67" name="Shape 467"/>
        <p:cNvGrpSpPr/>
        <p:nvPr/>
      </p:nvGrpSpPr>
      <p:grpSpPr>
        <a:xfrm>
          <a:off x="0" y="0"/>
          <a:ext cx="0" cy="0"/>
          <a:chOff x="0" y="0"/>
          <a:chExt cx="0" cy="0"/>
        </a:xfrm>
      </p:grpSpPr>
      <p:sp>
        <p:nvSpPr>
          <p:cNvPr id="468" name="Google Shape;468;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69" name="Google Shape;469;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What is he doing? Look at the coloured sections?</a:t>
            </a:r>
            <a:endParaRPr/>
          </a:p>
        </p:txBody>
      </p:sp>
      <p:sp>
        <p:nvSpPr>
          <p:cNvPr id="470" name="Google Shape;470;p3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73" name="Shape 473"/>
        <p:cNvGrpSpPr/>
        <p:nvPr/>
      </p:nvGrpSpPr>
      <p:grpSpPr>
        <a:xfrm>
          <a:off x="0" y="0"/>
          <a:ext cx="0" cy="0"/>
          <a:chOff x="0" y="0"/>
          <a:chExt cx="0" cy="0"/>
        </a:xfrm>
      </p:grpSpPr>
      <p:sp>
        <p:nvSpPr>
          <p:cNvPr id="474" name="Google Shape;474;g77abc65e38_0_5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75" name="Google Shape;475;g77abc65e38_0_5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82" name="Shape 482"/>
        <p:cNvGrpSpPr/>
        <p:nvPr/>
      </p:nvGrpSpPr>
      <p:grpSpPr>
        <a:xfrm>
          <a:off x="0" y="0"/>
          <a:ext cx="0" cy="0"/>
          <a:chOff x="0" y="0"/>
          <a:chExt cx="0" cy="0"/>
        </a:xfrm>
      </p:grpSpPr>
      <p:sp>
        <p:nvSpPr>
          <p:cNvPr id="483" name="Google Shape;483;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84" name="Google Shape;484;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91" name="Shape 491"/>
        <p:cNvGrpSpPr/>
        <p:nvPr/>
      </p:nvGrpSpPr>
      <p:grpSpPr>
        <a:xfrm>
          <a:off x="0" y="0"/>
          <a:ext cx="0" cy="0"/>
          <a:chOff x="0" y="0"/>
          <a:chExt cx="0" cy="0"/>
        </a:xfrm>
      </p:grpSpPr>
      <p:sp>
        <p:nvSpPr>
          <p:cNvPr id="492" name="Google Shape;492;p3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93" name="Google Shape;493;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04" name="Shape 504"/>
        <p:cNvGrpSpPr/>
        <p:nvPr/>
      </p:nvGrpSpPr>
      <p:grpSpPr>
        <a:xfrm>
          <a:off x="0" y="0"/>
          <a:ext cx="0" cy="0"/>
          <a:chOff x="0" y="0"/>
          <a:chExt cx="0" cy="0"/>
        </a:xfrm>
      </p:grpSpPr>
      <p:sp>
        <p:nvSpPr>
          <p:cNvPr id="505" name="Google Shape;505;p3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06" name="Google Shape;506;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25" name="Shape 525"/>
        <p:cNvGrpSpPr/>
        <p:nvPr/>
      </p:nvGrpSpPr>
      <p:grpSpPr>
        <a:xfrm>
          <a:off x="0" y="0"/>
          <a:ext cx="0" cy="0"/>
          <a:chOff x="0" y="0"/>
          <a:chExt cx="0" cy="0"/>
        </a:xfrm>
      </p:grpSpPr>
      <p:sp>
        <p:nvSpPr>
          <p:cNvPr id="526" name="Google Shape;526;p3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27" name="Google Shape;527;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51" name="Shape 551"/>
        <p:cNvGrpSpPr/>
        <p:nvPr/>
      </p:nvGrpSpPr>
      <p:grpSpPr>
        <a:xfrm>
          <a:off x="0" y="0"/>
          <a:ext cx="0" cy="0"/>
          <a:chOff x="0" y="0"/>
          <a:chExt cx="0" cy="0"/>
        </a:xfrm>
      </p:grpSpPr>
      <p:sp>
        <p:nvSpPr>
          <p:cNvPr id="552" name="Google Shape;552;p3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53" name="Google Shape;553;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58" name="Shape 558"/>
        <p:cNvGrpSpPr/>
        <p:nvPr/>
      </p:nvGrpSpPr>
      <p:grpSpPr>
        <a:xfrm>
          <a:off x="0" y="0"/>
          <a:ext cx="0" cy="0"/>
          <a:chOff x="0" y="0"/>
          <a:chExt cx="0" cy="0"/>
        </a:xfrm>
      </p:grpSpPr>
      <p:sp>
        <p:nvSpPr>
          <p:cNvPr id="559" name="Google Shape;559;p3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Can you summarise what rest cure was?</a:t>
            </a:r>
            <a:endParaRPr/>
          </a:p>
        </p:txBody>
      </p:sp>
      <p:sp>
        <p:nvSpPr>
          <p:cNvPr id="560" name="Google Shape;560;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64" name="Shape 564"/>
        <p:cNvGrpSpPr/>
        <p:nvPr/>
      </p:nvGrpSpPr>
      <p:grpSpPr>
        <a:xfrm>
          <a:off x="0" y="0"/>
          <a:ext cx="0" cy="0"/>
          <a:chOff x="0" y="0"/>
          <a:chExt cx="0" cy="0"/>
        </a:xfrm>
      </p:grpSpPr>
      <p:sp>
        <p:nvSpPr>
          <p:cNvPr id="565" name="Google Shape;565;p3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66" name="Google Shape;566;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77" name="Shape 577"/>
        <p:cNvGrpSpPr/>
        <p:nvPr/>
      </p:nvGrpSpPr>
      <p:grpSpPr>
        <a:xfrm>
          <a:off x="0" y="0"/>
          <a:ext cx="0" cy="0"/>
          <a:chOff x="0" y="0"/>
          <a:chExt cx="0" cy="0"/>
        </a:xfrm>
      </p:grpSpPr>
      <p:sp>
        <p:nvSpPr>
          <p:cNvPr id="578" name="Google Shape;578;p3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79" name="Google Shape;579;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98" name="Shape 598"/>
        <p:cNvGrpSpPr/>
        <p:nvPr/>
      </p:nvGrpSpPr>
      <p:grpSpPr>
        <a:xfrm>
          <a:off x="0" y="0"/>
          <a:ext cx="0" cy="0"/>
          <a:chOff x="0" y="0"/>
          <a:chExt cx="0" cy="0"/>
        </a:xfrm>
      </p:grpSpPr>
      <p:sp>
        <p:nvSpPr>
          <p:cNvPr id="599" name="Google Shape;599;p3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00" name="Google Shape;600;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07" name="Shape 607"/>
        <p:cNvGrpSpPr/>
        <p:nvPr/>
      </p:nvGrpSpPr>
      <p:grpSpPr>
        <a:xfrm>
          <a:off x="0" y="0"/>
          <a:ext cx="0" cy="0"/>
          <a:chOff x="0" y="0"/>
          <a:chExt cx="0" cy="0"/>
        </a:xfrm>
      </p:grpSpPr>
      <p:sp>
        <p:nvSpPr>
          <p:cNvPr id="608" name="Google Shape;608;p4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Make a list of the advantages and disadvantages of first person narratives.  Think about books that you have read before.  Do you link first person narratives?</a:t>
            </a:r>
            <a:endParaRPr/>
          </a:p>
        </p:txBody>
      </p:sp>
      <p:sp>
        <p:nvSpPr>
          <p:cNvPr id="609" name="Google Shape;609;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14" name="Shape 614"/>
        <p:cNvGrpSpPr/>
        <p:nvPr/>
      </p:nvGrpSpPr>
      <p:grpSpPr>
        <a:xfrm>
          <a:off x="0" y="0"/>
          <a:ext cx="0" cy="0"/>
          <a:chOff x="0" y="0"/>
          <a:chExt cx="0" cy="0"/>
        </a:xfrm>
      </p:grpSpPr>
      <p:sp>
        <p:nvSpPr>
          <p:cNvPr id="615" name="Google Shape;615;g77abc65e38_0_6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16" name="Google Shape;616;g77abc65e38_0_6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Make some notes on these questions</a:t>
            </a:r>
            <a:endParaRPr/>
          </a:p>
        </p:txBody>
      </p:sp>
      <p:sp>
        <p:nvSpPr>
          <p:cNvPr id="617" name="Google Shape;617;g77abc65e38_0_6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23" name="Shape 623"/>
        <p:cNvGrpSpPr/>
        <p:nvPr/>
      </p:nvGrpSpPr>
      <p:grpSpPr>
        <a:xfrm>
          <a:off x="0" y="0"/>
          <a:ext cx="0" cy="0"/>
          <a:chOff x="0" y="0"/>
          <a:chExt cx="0" cy="0"/>
        </a:xfrm>
      </p:grpSpPr>
      <p:sp>
        <p:nvSpPr>
          <p:cNvPr id="624" name="Google Shape;624;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25" name="Google Shape;625;p4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26" name="Google Shape;626;p4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30" name="Shape 630"/>
        <p:cNvGrpSpPr/>
        <p:nvPr/>
      </p:nvGrpSpPr>
      <p:grpSpPr>
        <a:xfrm>
          <a:off x="0" y="0"/>
          <a:ext cx="0" cy="0"/>
          <a:chOff x="0" y="0"/>
          <a:chExt cx="0" cy="0"/>
        </a:xfrm>
      </p:grpSpPr>
      <p:sp>
        <p:nvSpPr>
          <p:cNvPr id="631" name="Google Shape;631;p4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32" name="Google Shape;632;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37" name="Shape 637"/>
        <p:cNvGrpSpPr/>
        <p:nvPr/>
      </p:nvGrpSpPr>
      <p:grpSpPr>
        <a:xfrm>
          <a:off x="0" y="0"/>
          <a:ext cx="0" cy="0"/>
          <a:chOff x="0" y="0"/>
          <a:chExt cx="0" cy="0"/>
        </a:xfrm>
      </p:grpSpPr>
      <p:sp>
        <p:nvSpPr>
          <p:cNvPr id="638" name="Google Shape;638;p4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Have you read any of the following first person narratives?</a:t>
            </a:r>
            <a:endParaRPr/>
          </a:p>
        </p:txBody>
      </p:sp>
      <p:sp>
        <p:nvSpPr>
          <p:cNvPr id="639" name="Google Shape;639;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60" name="Shape 660"/>
        <p:cNvGrpSpPr/>
        <p:nvPr/>
      </p:nvGrpSpPr>
      <p:grpSpPr>
        <a:xfrm>
          <a:off x="0" y="0"/>
          <a:ext cx="0" cy="0"/>
          <a:chOff x="0" y="0"/>
          <a:chExt cx="0" cy="0"/>
        </a:xfrm>
      </p:grpSpPr>
      <p:sp>
        <p:nvSpPr>
          <p:cNvPr id="661" name="Google Shape;661;p4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62" name="Google Shape;662;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68" name="Shape 668"/>
        <p:cNvGrpSpPr/>
        <p:nvPr/>
      </p:nvGrpSpPr>
      <p:grpSpPr>
        <a:xfrm>
          <a:off x="0" y="0"/>
          <a:ext cx="0" cy="0"/>
          <a:chOff x="0" y="0"/>
          <a:chExt cx="0" cy="0"/>
        </a:xfrm>
      </p:grpSpPr>
      <p:sp>
        <p:nvSpPr>
          <p:cNvPr id="669" name="Google Shape;669;p4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70" name="Google Shape;670;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76" name="Shape 676"/>
        <p:cNvGrpSpPr/>
        <p:nvPr/>
      </p:nvGrpSpPr>
      <p:grpSpPr>
        <a:xfrm>
          <a:off x="0" y="0"/>
          <a:ext cx="0" cy="0"/>
          <a:chOff x="0" y="0"/>
          <a:chExt cx="0" cy="0"/>
        </a:xfrm>
      </p:grpSpPr>
      <p:sp>
        <p:nvSpPr>
          <p:cNvPr id="677" name="Google Shape;677;p4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78" name="Google Shape;678;p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84" name="Shape 684"/>
        <p:cNvGrpSpPr/>
        <p:nvPr/>
      </p:nvGrpSpPr>
      <p:grpSpPr>
        <a:xfrm>
          <a:off x="0" y="0"/>
          <a:ext cx="0" cy="0"/>
          <a:chOff x="0" y="0"/>
          <a:chExt cx="0" cy="0"/>
        </a:xfrm>
      </p:grpSpPr>
      <p:sp>
        <p:nvSpPr>
          <p:cNvPr id="685" name="Google Shape;685;p4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86" name="Google Shape;686;p4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92" name="Shape 692"/>
        <p:cNvGrpSpPr/>
        <p:nvPr/>
      </p:nvGrpSpPr>
      <p:grpSpPr>
        <a:xfrm>
          <a:off x="0" y="0"/>
          <a:ext cx="0" cy="0"/>
          <a:chOff x="0" y="0"/>
          <a:chExt cx="0" cy="0"/>
        </a:xfrm>
      </p:grpSpPr>
      <p:sp>
        <p:nvSpPr>
          <p:cNvPr id="693" name="Google Shape;693;p4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94" name="Google Shape;694;p4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00" name="Shape 700"/>
        <p:cNvGrpSpPr/>
        <p:nvPr/>
      </p:nvGrpSpPr>
      <p:grpSpPr>
        <a:xfrm>
          <a:off x="0" y="0"/>
          <a:ext cx="0" cy="0"/>
          <a:chOff x="0" y="0"/>
          <a:chExt cx="0" cy="0"/>
        </a:xfrm>
      </p:grpSpPr>
      <p:sp>
        <p:nvSpPr>
          <p:cNvPr id="701" name="Google Shape;701;p4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02" name="Google Shape;702;p4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08" name="Shape 708"/>
        <p:cNvGrpSpPr/>
        <p:nvPr/>
      </p:nvGrpSpPr>
      <p:grpSpPr>
        <a:xfrm>
          <a:off x="0" y="0"/>
          <a:ext cx="0" cy="0"/>
          <a:chOff x="0" y="0"/>
          <a:chExt cx="0" cy="0"/>
        </a:xfrm>
      </p:grpSpPr>
      <p:sp>
        <p:nvSpPr>
          <p:cNvPr id="709" name="Google Shape;709;p5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10" name="Google Shape;710;p5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16" name="Shape 716"/>
        <p:cNvGrpSpPr/>
        <p:nvPr/>
      </p:nvGrpSpPr>
      <p:grpSpPr>
        <a:xfrm>
          <a:off x="0" y="0"/>
          <a:ext cx="0" cy="0"/>
          <a:chOff x="0" y="0"/>
          <a:chExt cx="0" cy="0"/>
        </a:xfrm>
      </p:grpSpPr>
      <p:sp>
        <p:nvSpPr>
          <p:cNvPr id="717" name="Google Shape;717;p5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18" name="Google Shape;718;p5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24" name="Shape 724"/>
        <p:cNvGrpSpPr/>
        <p:nvPr/>
      </p:nvGrpSpPr>
      <p:grpSpPr>
        <a:xfrm>
          <a:off x="0" y="0"/>
          <a:ext cx="0" cy="0"/>
          <a:chOff x="0" y="0"/>
          <a:chExt cx="0" cy="0"/>
        </a:xfrm>
      </p:grpSpPr>
      <p:sp>
        <p:nvSpPr>
          <p:cNvPr id="725" name="Google Shape;725;p5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26" name="Google Shape;726;p5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showMasterSp="0" type="title">
  <p:cSld name="TITLE">
    <p:bg>
      <p:bgPr>
        <a:gradFill>
          <a:gsLst>
            <a:gs pos="0">
              <a:srgbClr val="FFF1BE"/>
            </a:gs>
            <a:gs pos="77000">
              <a:srgbClr val="E7D9A5"/>
            </a:gs>
            <a:gs pos="100000">
              <a:srgbClr val="DCD0A0"/>
            </a:gs>
          </a:gsLst>
          <a:lin ang="5400000" scaled="0"/>
        </a:gradFill>
      </p:bgPr>
    </p:bg>
    <p:spTree>
      <p:nvGrpSpPr>
        <p:cNvPr id="16" name="Shape 16"/>
        <p:cNvGrpSpPr/>
        <p:nvPr/>
      </p:nvGrpSpPr>
      <p:grpSpPr>
        <a:xfrm>
          <a:off x="0" y="0"/>
          <a:ext cx="0" cy="0"/>
          <a:chOff x="0" y="0"/>
          <a:chExt cx="0" cy="0"/>
        </a:xfrm>
      </p:grpSpPr>
      <p:sp>
        <p:nvSpPr>
          <p:cNvPr id="17" name="Google Shape;17;p54"/>
          <p:cNvSpPr/>
          <p:nvPr/>
        </p:nvSpPr>
        <p:spPr>
          <a:xfrm>
            <a:off x="0" y="0"/>
            <a:ext cx="12192000" cy="6858000"/>
          </a:xfrm>
          <a:prstGeom prst="rect">
            <a:avLst/>
          </a:prstGeom>
          <a:blipFill rotWithShape="1">
            <a:blip r:embed="rId2">
              <a:alphaModFix amt="45000"/>
            </a:blip>
            <a:tile algn="tl" flip="none" tx="-44450" sx="85000" ty="38100" sy="85000"/>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 name="Google Shape;18;p54"/>
          <p:cNvSpPr/>
          <p:nvPr/>
        </p:nvSpPr>
        <p:spPr>
          <a:xfrm>
            <a:off x="1307870" y="1267730"/>
            <a:ext cx="9576262" cy="4307950"/>
          </a:xfrm>
          <a:prstGeom prst="rect">
            <a:avLst/>
          </a:prstGeom>
          <a:solidFill>
            <a:schemeClr val="lt1"/>
          </a:solidFill>
          <a:ln>
            <a:noFill/>
          </a:ln>
          <a:effectLst>
            <a:outerShdw blurRad="50800" rotWithShape="0" algn="ctr">
              <a:srgbClr val="000000">
                <a:alpha val="6549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 name="Google Shape;19;p54"/>
          <p:cNvSpPr/>
          <p:nvPr/>
        </p:nvSpPr>
        <p:spPr>
          <a:xfrm>
            <a:off x="1447801" y="1411615"/>
            <a:ext cx="9296400" cy="4034770"/>
          </a:xfrm>
          <a:prstGeom prst="rect">
            <a:avLst/>
          </a:prstGeom>
          <a:noFill/>
          <a:ln cap="sq" cmpd="sng" w="9525">
            <a:solidFill>
              <a:srgbClr val="3F3F3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 name="Google Shape;20;p54"/>
          <p:cNvSpPr/>
          <p:nvPr/>
        </p:nvSpPr>
        <p:spPr>
          <a:xfrm>
            <a:off x="5135880" y="1267730"/>
            <a:ext cx="1920240" cy="73152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21" name="Google Shape;21;p54"/>
          <p:cNvGrpSpPr/>
          <p:nvPr/>
        </p:nvGrpSpPr>
        <p:grpSpPr>
          <a:xfrm>
            <a:off x="5250180" y="1267730"/>
            <a:ext cx="1691640" cy="645295"/>
            <a:chOff x="5318306" y="1386268"/>
            <a:chExt cx="1567331" cy="645295"/>
          </a:xfrm>
        </p:grpSpPr>
        <p:cxnSp>
          <p:nvCxnSpPr>
            <p:cNvPr id="22" name="Google Shape;22;p54"/>
            <p:cNvCxnSpPr/>
            <p:nvPr/>
          </p:nvCxnSpPr>
          <p:spPr>
            <a:xfrm>
              <a:off x="5318306" y="1386268"/>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23" name="Google Shape;23;p54"/>
            <p:cNvCxnSpPr/>
            <p:nvPr/>
          </p:nvCxnSpPr>
          <p:spPr>
            <a:xfrm>
              <a:off x="6885637" y="1386268"/>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24" name="Google Shape;24;p54"/>
            <p:cNvCxnSpPr/>
            <p:nvPr/>
          </p:nvCxnSpPr>
          <p:spPr>
            <a:xfrm>
              <a:off x="5318306" y="2031563"/>
              <a:ext cx="1567331" cy="0"/>
            </a:xfrm>
            <a:prstGeom prst="straightConnector1">
              <a:avLst/>
            </a:prstGeom>
            <a:solidFill>
              <a:srgbClr val="262626"/>
            </a:solidFill>
            <a:ln cap="flat" cmpd="sng" w="9525">
              <a:solidFill>
                <a:schemeClr val="dk1"/>
              </a:solidFill>
              <a:prstDash val="solid"/>
              <a:miter lim="800000"/>
              <a:headEnd len="sm" w="sm" type="none"/>
              <a:tailEnd len="sm" w="sm" type="none"/>
            </a:ln>
          </p:spPr>
        </p:cxnSp>
      </p:grpSp>
      <p:sp>
        <p:nvSpPr>
          <p:cNvPr id="25" name="Google Shape;25;p54"/>
          <p:cNvSpPr txBox="1"/>
          <p:nvPr>
            <p:ph type="ctrTitle"/>
          </p:nvPr>
        </p:nvSpPr>
        <p:spPr>
          <a:xfrm>
            <a:off x="1561708" y="2091263"/>
            <a:ext cx="9068586" cy="2590800"/>
          </a:xfrm>
          <a:prstGeom prst="rect">
            <a:avLst/>
          </a:prstGeom>
          <a:noFill/>
          <a:ln>
            <a:noFill/>
          </a:ln>
        </p:spPr>
        <p:txBody>
          <a:bodyPr anchorCtr="0" anchor="ctr" bIns="45700" lIns="91425" spcFirstLastPara="1" rIns="91425" wrap="square" tIns="45700">
            <a:noAutofit/>
          </a:bodyPr>
          <a:lstStyle>
            <a:lvl1pPr lvl="0" algn="ctr">
              <a:lnSpc>
                <a:spcPct val="83000"/>
              </a:lnSpc>
              <a:spcBef>
                <a:spcPts val="0"/>
              </a:spcBef>
              <a:spcAft>
                <a:spcPts val="0"/>
              </a:spcAft>
              <a:buClr>
                <a:srgbClr val="262626"/>
              </a:buClr>
              <a:buSzPts val="7200"/>
              <a:buFont typeface="Century Gothic"/>
              <a:buNone/>
              <a:defRPr b="0" sz="7200" cap="none">
                <a:solidFill>
                  <a:srgbClr val="262626"/>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54"/>
          <p:cNvSpPr txBox="1"/>
          <p:nvPr>
            <p:ph idx="1" type="subTitle"/>
          </p:nvPr>
        </p:nvSpPr>
        <p:spPr>
          <a:xfrm>
            <a:off x="1562100" y="4682062"/>
            <a:ext cx="9070848" cy="457201"/>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0"/>
              </a:spcBef>
              <a:spcAft>
                <a:spcPts val="0"/>
              </a:spcAft>
              <a:buSzPts val="1600"/>
              <a:buNone/>
              <a:defRPr sz="1600">
                <a:solidFill>
                  <a:schemeClr val="dk1"/>
                </a:solidFill>
              </a:defRPr>
            </a:lvl1pPr>
            <a:lvl2pPr lvl="1" algn="ctr">
              <a:lnSpc>
                <a:spcPct val="100000"/>
              </a:lnSpc>
              <a:spcBef>
                <a:spcPts val="500"/>
              </a:spcBef>
              <a:spcAft>
                <a:spcPts val="0"/>
              </a:spcAft>
              <a:buSzPts val="1600"/>
              <a:buNone/>
              <a:defRPr sz="1600"/>
            </a:lvl2pPr>
            <a:lvl3pPr lvl="2" algn="ctr">
              <a:lnSpc>
                <a:spcPct val="100000"/>
              </a:lnSpc>
              <a:spcBef>
                <a:spcPts val="500"/>
              </a:spcBef>
              <a:spcAft>
                <a:spcPts val="0"/>
              </a:spcAft>
              <a:buSzPts val="1600"/>
              <a:buNone/>
              <a:defRPr sz="1600"/>
            </a:lvl3pPr>
            <a:lvl4pPr lvl="3" algn="ctr">
              <a:lnSpc>
                <a:spcPct val="100000"/>
              </a:lnSpc>
              <a:spcBef>
                <a:spcPts val="500"/>
              </a:spcBef>
              <a:spcAft>
                <a:spcPts val="0"/>
              </a:spcAft>
              <a:buSzPts val="1600"/>
              <a:buNone/>
              <a:defRPr sz="1600"/>
            </a:lvl4pPr>
            <a:lvl5pPr lvl="4" algn="ctr">
              <a:lnSpc>
                <a:spcPct val="100000"/>
              </a:lnSpc>
              <a:spcBef>
                <a:spcPts val="500"/>
              </a:spcBef>
              <a:spcAft>
                <a:spcPts val="0"/>
              </a:spcAft>
              <a:buSzPts val="1600"/>
              <a:buNone/>
              <a:defRPr sz="1600"/>
            </a:lvl5pPr>
            <a:lvl6pPr lvl="5" algn="ctr">
              <a:lnSpc>
                <a:spcPct val="100000"/>
              </a:lnSpc>
              <a:spcBef>
                <a:spcPts val="500"/>
              </a:spcBef>
              <a:spcAft>
                <a:spcPts val="0"/>
              </a:spcAft>
              <a:buSzPts val="1600"/>
              <a:buNone/>
              <a:defRPr sz="1600"/>
            </a:lvl6pPr>
            <a:lvl7pPr lvl="6" algn="ctr">
              <a:lnSpc>
                <a:spcPct val="100000"/>
              </a:lnSpc>
              <a:spcBef>
                <a:spcPts val="500"/>
              </a:spcBef>
              <a:spcAft>
                <a:spcPts val="0"/>
              </a:spcAft>
              <a:buSzPts val="1600"/>
              <a:buNone/>
              <a:defRPr sz="1600"/>
            </a:lvl7pPr>
            <a:lvl8pPr lvl="7" algn="ctr">
              <a:lnSpc>
                <a:spcPct val="100000"/>
              </a:lnSpc>
              <a:spcBef>
                <a:spcPts val="500"/>
              </a:spcBef>
              <a:spcAft>
                <a:spcPts val="0"/>
              </a:spcAft>
              <a:buSzPts val="1600"/>
              <a:buNone/>
              <a:defRPr sz="1600"/>
            </a:lvl8pPr>
            <a:lvl9pPr lvl="8" algn="ctr">
              <a:lnSpc>
                <a:spcPct val="100000"/>
              </a:lnSpc>
              <a:spcBef>
                <a:spcPts val="500"/>
              </a:spcBef>
              <a:spcAft>
                <a:spcPts val="0"/>
              </a:spcAft>
              <a:buSzPts val="1600"/>
              <a:buNone/>
              <a:defRPr sz="1600"/>
            </a:lvl9pPr>
          </a:lstStyle>
          <a:p/>
        </p:txBody>
      </p:sp>
      <p:sp>
        <p:nvSpPr>
          <p:cNvPr id="27" name="Google Shape;27;p54"/>
          <p:cNvSpPr txBox="1"/>
          <p:nvPr>
            <p:ph idx="10" type="dt"/>
          </p:nvPr>
        </p:nvSpPr>
        <p:spPr>
          <a:xfrm>
            <a:off x="5318760" y="1341255"/>
            <a:ext cx="1554480" cy="527213"/>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sz="1300">
                <a:solidFill>
                  <a:schemeClr val="dk1"/>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54"/>
          <p:cNvSpPr txBox="1"/>
          <p:nvPr>
            <p:ph idx="11" type="ftr"/>
          </p:nvPr>
        </p:nvSpPr>
        <p:spPr>
          <a:xfrm>
            <a:off x="1453896" y="5211060"/>
            <a:ext cx="5905500" cy="2286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solidFill>
                  <a:srgbClr val="3F3F3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54"/>
          <p:cNvSpPr txBox="1"/>
          <p:nvPr>
            <p:ph idx="12" type="sldNum"/>
          </p:nvPr>
        </p:nvSpPr>
        <p:spPr>
          <a:xfrm>
            <a:off x="8606919" y="5212080"/>
            <a:ext cx="2111881" cy="22860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showMasterSp="0" type="secHead">
  <p:cSld name="SECTION_HEADER">
    <p:bg>
      <p:bgPr>
        <a:gradFill>
          <a:gsLst>
            <a:gs pos="0">
              <a:srgbClr val="FFF1BE"/>
            </a:gs>
            <a:gs pos="77000">
              <a:srgbClr val="E7D9A5"/>
            </a:gs>
            <a:gs pos="100000">
              <a:srgbClr val="DCD0A0"/>
            </a:gs>
          </a:gsLst>
          <a:lin ang="5400000" scaled="0"/>
        </a:gradFill>
      </p:bgPr>
    </p:bg>
    <p:spTree>
      <p:nvGrpSpPr>
        <p:cNvPr id="30" name="Shape 30"/>
        <p:cNvGrpSpPr/>
        <p:nvPr/>
      </p:nvGrpSpPr>
      <p:grpSpPr>
        <a:xfrm>
          <a:off x="0" y="0"/>
          <a:ext cx="0" cy="0"/>
          <a:chOff x="0" y="0"/>
          <a:chExt cx="0" cy="0"/>
        </a:xfrm>
      </p:grpSpPr>
      <p:sp>
        <p:nvSpPr>
          <p:cNvPr id="31" name="Google Shape;31;p55"/>
          <p:cNvSpPr/>
          <p:nvPr/>
        </p:nvSpPr>
        <p:spPr>
          <a:xfrm>
            <a:off x="0" y="0"/>
            <a:ext cx="12192000" cy="6858000"/>
          </a:xfrm>
          <a:prstGeom prst="rect">
            <a:avLst/>
          </a:prstGeom>
          <a:blipFill rotWithShape="1">
            <a:blip r:embed="rId2">
              <a:alphaModFix amt="45000"/>
            </a:blip>
            <a:tile algn="tl" flip="none" tx="-44450" sx="85000" ty="38100" sy="85000"/>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 name="Google Shape;32;p55"/>
          <p:cNvSpPr/>
          <p:nvPr/>
        </p:nvSpPr>
        <p:spPr>
          <a:xfrm>
            <a:off x="1307870" y="1267730"/>
            <a:ext cx="9576262" cy="4307950"/>
          </a:xfrm>
          <a:prstGeom prst="rect">
            <a:avLst/>
          </a:prstGeom>
          <a:solidFill>
            <a:schemeClr val="lt1"/>
          </a:solidFill>
          <a:ln>
            <a:noFill/>
          </a:ln>
          <a:effectLst>
            <a:outerShdw blurRad="50800" rotWithShape="0" algn="ctr">
              <a:srgbClr val="000000">
                <a:alpha val="6549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 name="Google Shape;33;p55"/>
          <p:cNvSpPr/>
          <p:nvPr/>
        </p:nvSpPr>
        <p:spPr>
          <a:xfrm>
            <a:off x="1447800" y="1411615"/>
            <a:ext cx="9296400" cy="4034770"/>
          </a:xfrm>
          <a:prstGeom prst="rect">
            <a:avLst/>
          </a:prstGeom>
          <a:noFill/>
          <a:ln cap="sq" cmpd="sng" w="9525">
            <a:solidFill>
              <a:srgbClr val="3F3F3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 name="Google Shape;34;p55"/>
          <p:cNvSpPr/>
          <p:nvPr/>
        </p:nvSpPr>
        <p:spPr>
          <a:xfrm>
            <a:off x="5135880" y="1267730"/>
            <a:ext cx="1920240" cy="73152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35" name="Google Shape;35;p55"/>
          <p:cNvGrpSpPr/>
          <p:nvPr/>
        </p:nvGrpSpPr>
        <p:grpSpPr>
          <a:xfrm>
            <a:off x="5250180" y="1267730"/>
            <a:ext cx="1691640" cy="645295"/>
            <a:chOff x="5318306" y="1386268"/>
            <a:chExt cx="1567331" cy="645295"/>
          </a:xfrm>
        </p:grpSpPr>
        <p:cxnSp>
          <p:nvCxnSpPr>
            <p:cNvPr id="36" name="Google Shape;36;p55"/>
            <p:cNvCxnSpPr/>
            <p:nvPr/>
          </p:nvCxnSpPr>
          <p:spPr>
            <a:xfrm>
              <a:off x="5318306" y="1386268"/>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37" name="Google Shape;37;p55"/>
            <p:cNvCxnSpPr/>
            <p:nvPr/>
          </p:nvCxnSpPr>
          <p:spPr>
            <a:xfrm>
              <a:off x="6885637" y="1386268"/>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38" name="Google Shape;38;p55"/>
            <p:cNvCxnSpPr/>
            <p:nvPr/>
          </p:nvCxnSpPr>
          <p:spPr>
            <a:xfrm>
              <a:off x="5318306" y="2031563"/>
              <a:ext cx="1567331" cy="0"/>
            </a:xfrm>
            <a:prstGeom prst="straightConnector1">
              <a:avLst/>
            </a:prstGeom>
            <a:solidFill>
              <a:srgbClr val="262626"/>
            </a:solidFill>
            <a:ln cap="flat" cmpd="sng" w="9525">
              <a:solidFill>
                <a:schemeClr val="dk1"/>
              </a:solidFill>
              <a:prstDash val="solid"/>
              <a:miter lim="800000"/>
              <a:headEnd len="sm" w="sm" type="none"/>
              <a:tailEnd len="sm" w="sm" type="none"/>
            </a:ln>
          </p:spPr>
        </p:cxnSp>
      </p:grpSp>
      <p:sp>
        <p:nvSpPr>
          <p:cNvPr id="39" name="Google Shape;39;p55"/>
          <p:cNvSpPr txBox="1"/>
          <p:nvPr>
            <p:ph type="title"/>
          </p:nvPr>
        </p:nvSpPr>
        <p:spPr>
          <a:xfrm>
            <a:off x="1563623" y="2094309"/>
            <a:ext cx="9070848" cy="2587752"/>
          </a:xfrm>
          <a:prstGeom prst="rect">
            <a:avLst/>
          </a:prstGeom>
          <a:noFill/>
          <a:ln>
            <a:noFill/>
          </a:ln>
        </p:spPr>
        <p:txBody>
          <a:bodyPr anchorCtr="0" anchor="ctr" bIns="45700" lIns="91425" spcFirstLastPara="1" rIns="91425" wrap="square" tIns="45700">
            <a:noAutofit/>
          </a:bodyPr>
          <a:lstStyle>
            <a:lvl1pPr lvl="0" algn="ctr">
              <a:lnSpc>
                <a:spcPct val="83000"/>
              </a:lnSpc>
              <a:spcBef>
                <a:spcPts val="0"/>
              </a:spcBef>
              <a:spcAft>
                <a:spcPts val="0"/>
              </a:spcAft>
              <a:buClr>
                <a:srgbClr val="262626"/>
              </a:buClr>
              <a:buSzPts val="7200"/>
              <a:buFont typeface="Century Gothic"/>
              <a:buNone/>
              <a:defRPr sz="7200" cap="none">
                <a:solidFill>
                  <a:srgbClr val="262626"/>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 name="Google Shape;40;p55"/>
          <p:cNvSpPr txBox="1"/>
          <p:nvPr>
            <p:ph idx="1" type="body"/>
          </p:nvPr>
        </p:nvSpPr>
        <p:spPr>
          <a:xfrm>
            <a:off x="1563624" y="4682062"/>
            <a:ext cx="9070848" cy="457200"/>
          </a:xfrm>
          <a:prstGeom prst="rect">
            <a:avLst/>
          </a:prstGeom>
          <a:noFill/>
          <a:ln>
            <a:noFill/>
          </a:ln>
        </p:spPr>
        <p:txBody>
          <a:bodyPr anchorCtr="0" anchor="t" bIns="45700" lIns="91425" spcFirstLastPara="1" rIns="91425" wrap="square" tIns="45700">
            <a:normAutofit/>
          </a:bodyPr>
          <a:lstStyle>
            <a:lvl1pPr indent="-228600" lvl="0" marL="457200" algn="ctr">
              <a:lnSpc>
                <a:spcPct val="100000"/>
              </a:lnSpc>
              <a:spcBef>
                <a:spcPts val="900"/>
              </a:spcBef>
              <a:spcAft>
                <a:spcPts val="0"/>
              </a:spcAft>
              <a:buSzPts val="1600"/>
              <a:buNone/>
              <a:defRPr sz="1600">
                <a:solidFill>
                  <a:schemeClr val="dk1"/>
                </a:solidFill>
              </a:defRPr>
            </a:lvl1pPr>
            <a:lvl2pPr indent="-228600" lvl="1" marL="914400" algn="l">
              <a:lnSpc>
                <a:spcPct val="100000"/>
              </a:lnSpc>
              <a:spcBef>
                <a:spcPts val="500"/>
              </a:spcBef>
              <a:spcAft>
                <a:spcPts val="0"/>
              </a:spcAft>
              <a:buSzPts val="1600"/>
              <a:buNone/>
              <a:defRPr sz="1600">
                <a:solidFill>
                  <a:srgbClr val="888888"/>
                </a:solidFill>
              </a:defRPr>
            </a:lvl2pPr>
            <a:lvl3pPr indent="-228600" lvl="2" marL="1371600" algn="l">
              <a:lnSpc>
                <a:spcPct val="100000"/>
              </a:lnSpc>
              <a:spcBef>
                <a:spcPts val="500"/>
              </a:spcBef>
              <a:spcAft>
                <a:spcPts val="0"/>
              </a:spcAft>
              <a:buSzPts val="1600"/>
              <a:buNone/>
              <a:defRPr sz="1600">
                <a:solidFill>
                  <a:srgbClr val="888888"/>
                </a:solidFill>
              </a:defRPr>
            </a:lvl3pPr>
            <a:lvl4pPr indent="-228600" lvl="3" marL="1828800" algn="l">
              <a:lnSpc>
                <a:spcPct val="100000"/>
              </a:lnSpc>
              <a:spcBef>
                <a:spcPts val="500"/>
              </a:spcBef>
              <a:spcAft>
                <a:spcPts val="0"/>
              </a:spcAft>
              <a:buSzPts val="1400"/>
              <a:buNone/>
              <a:defRPr sz="1400">
                <a:solidFill>
                  <a:srgbClr val="888888"/>
                </a:solidFill>
              </a:defRPr>
            </a:lvl4pPr>
            <a:lvl5pPr indent="-228600" lvl="4" marL="2286000" algn="l">
              <a:lnSpc>
                <a:spcPct val="100000"/>
              </a:lnSpc>
              <a:spcBef>
                <a:spcPts val="500"/>
              </a:spcBef>
              <a:spcAft>
                <a:spcPts val="0"/>
              </a:spcAft>
              <a:buSzPts val="1400"/>
              <a:buNone/>
              <a:defRPr sz="1400">
                <a:solidFill>
                  <a:srgbClr val="888888"/>
                </a:solidFill>
              </a:defRPr>
            </a:lvl5pPr>
            <a:lvl6pPr indent="-228600" lvl="5" marL="2743200" algn="l">
              <a:lnSpc>
                <a:spcPct val="100000"/>
              </a:lnSpc>
              <a:spcBef>
                <a:spcPts val="500"/>
              </a:spcBef>
              <a:spcAft>
                <a:spcPts val="0"/>
              </a:spcAft>
              <a:buSzPts val="1400"/>
              <a:buNone/>
              <a:defRPr sz="1400">
                <a:solidFill>
                  <a:srgbClr val="888888"/>
                </a:solidFill>
              </a:defRPr>
            </a:lvl6pPr>
            <a:lvl7pPr indent="-228600" lvl="6" marL="3200400" algn="l">
              <a:lnSpc>
                <a:spcPct val="100000"/>
              </a:lnSpc>
              <a:spcBef>
                <a:spcPts val="500"/>
              </a:spcBef>
              <a:spcAft>
                <a:spcPts val="0"/>
              </a:spcAft>
              <a:buSzPts val="1400"/>
              <a:buNone/>
              <a:defRPr sz="1400">
                <a:solidFill>
                  <a:srgbClr val="888888"/>
                </a:solidFill>
              </a:defRPr>
            </a:lvl7pPr>
            <a:lvl8pPr indent="-228600" lvl="7" marL="3657600" algn="l">
              <a:lnSpc>
                <a:spcPct val="100000"/>
              </a:lnSpc>
              <a:spcBef>
                <a:spcPts val="500"/>
              </a:spcBef>
              <a:spcAft>
                <a:spcPts val="0"/>
              </a:spcAft>
              <a:buSzPts val="1400"/>
              <a:buNone/>
              <a:defRPr sz="1400">
                <a:solidFill>
                  <a:srgbClr val="888888"/>
                </a:solidFill>
              </a:defRPr>
            </a:lvl8pPr>
            <a:lvl9pPr indent="-228600" lvl="8" marL="4114800" algn="l">
              <a:lnSpc>
                <a:spcPct val="100000"/>
              </a:lnSpc>
              <a:spcBef>
                <a:spcPts val="500"/>
              </a:spcBef>
              <a:spcAft>
                <a:spcPts val="0"/>
              </a:spcAft>
              <a:buSzPts val="1400"/>
              <a:buNone/>
              <a:defRPr sz="1400">
                <a:solidFill>
                  <a:srgbClr val="888888"/>
                </a:solidFill>
              </a:defRPr>
            </a:lvl9pPr>
          </a:lstStyle>
          <a:p/>
        </p:txBody>
      </p:sp>
      <p:sp>
        <p:nvSpPr>
          <p:cNvPr id="41" name="Google Shape;41;p55"/>
          <p:cNvSpPr txBox="1"/>
          <p:nvPr>
            <p:ph idx="10" type="dt"/>
          </p:nvPr>
        </p:nvSpPr>
        <p:spPr>
          <a:xfrm>
            <a:off x="5321808" y="1344502"/>
            <a:ext cx="1554480" cy="530352"/>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sz="1300">
                <a:solidFill>
                  <a:schemeClr val="dk1"/>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55"/>
          <p:cNvSpPr txBox="1"/>
          <p:nvPr>
            <p:ph idx="11" type="ftr"/>
          </p:nvPr>
        </p:nvSpPr>
        <p:spPr>
          <a:xfrm>
            <a:off x="1453553" y="5211060"/>
            <a:ext cx="5907024" cy="2286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55"/>
          <p:cNvSpPr txBox="1"/>
          <p:nvPr>
            <p:ph idx="12" type="sldNum"/>
          </p:nvPr>
        </p:nvSpPr>
        <p:spPr>
          <a:xfrm>
            <a:off x="8604504" y="5211060"/>
            <a:ext cx="2112264" cy="22860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44" name="Shape 44"/>
        <p:cNvGrpSpPr/>
        <p:nvPr/>
      </p:nvGrpSpPr>
      <p:grpSpPr>
        <a:xfrm>
          <a:off x="0" y="0"/>
          <a:ext cx="0" cy="0"/>
          <a:chOff x="0" y="0"/>
          <a:chExt cx="0" cy="0"/>
        </a:xfrm>
      </p:grpSpPr>
      <p:sp>
        <p:nvSpPr>
          <p:cNvPr id="45" name="Google Shape;45;p56"/>
          <p:cNvSpPr txBox="1"/>
          <p:nvPr>
            <p:ph type="title"/>
          </p:nvPr>
        </p:nvSpPr>
        <p:spPr>
          <a:xfrm>
            <a:off x="1066800" y="642594"/>
            <a:ext cx="10058400" cy="13716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262626"/>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56"/>
          <p:cNvSpPr txBox="1"/>
          <p:nvPr>
            <p:ph idx="1" type="body"/>
          </p:nvPr>
        </p:nvSpPr>
        <p:spPr>
          <a:xfrm>
            <a:off x="1066800" y="2103120"/>
            <a:ext cx="10058400" cy="393192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900"/>
              </a:spcBef>
              <a:spcAft>
                <a:spcPts val="0"/>
              </a:spcAft>
              <a:buSzPts val="1800"/>
              <a:buChar char="◦"/>
              <a:defRPr/>
            </a:lvl1pPr>
            <a:lvl2pPr indent="-342900" lvl="1" marL="914400" algn="l">
              <a:lnSpc>
                <a:spcPct val="100000"/>
              </a:lnSpc>
              <a:spcBef>
                <a:spcPts val="500"/>
              </a:spcBef>
              <a:spcAft>
                <a:spcPts val="0"/>
              </a:spcAft>
              <a:buSzPts val="1800"/>
              <a:buChar char="◦"/>
              <a:defRPr/>
            </a:lvl2pPr>
            <a:lvl3pPr indent="-342900" lvl="2" marL="1371600" algn="l">
              <a:lnSpc>
                <a:spcPct val="100000"/>
              </a:lnSpc>
              <a:spcBef>
                <a:spcPts val="500"/>
              </a:spcBef>
              <a:spcAft>
                <a:spcPts val="0"/>
              </a:spcAft>
              <a:buSzPts val="1800"/>
              <a:buChar char="◦"/>
              <a:defRPr/>
            </a:lvl3pPr>
            <a:lvl4pPr indent="-342900" lvl="3" marL="1828800" algn="l">
              <a:lnSpc>
                <a:spcPct val="100000"/>
              </a:lnSpc>
              <a:spcBef>
                <a:spcPts val="500"/>
              </a:spcBef>
              <a:spcAft>
                <a:spcPts val="0"/>
              </a:spcAft>
              <a:buSzPts val="1800"/>
              <a:buChar char="◦"/>
              <a:defRPr/>
            </a:lvl4pPr>
            <a:lvl5pPr indent="-342900" lvl="4" marL="2286000" algn="l">
              <a:lnSpc>
                <a:spcPct val="100000"/>
              </a:lnSpc>
              <a:spcBef>
                <a:spcPts val="500"/>
              </a:spcBef>
              <a:spcAft>
                <a:spcPts val="0"/>
              </a:spcAft>
              <a:buSzPts val="1800"/>
              <a:buChar char="◦"/>
              <a:defRPr/>
            </a:lvl5pPr>
            <a:lvl6pPr indent="-342900" lvl="5" marL="2743200" algn="l">
              <a:lnSpc>
                <a:spcPct val="100000"/>
              </a:lnSpc>
              <a:spcBef>
                <a:spcPts val="500"/>
              </a:spcBef>
              <a:spcAft>
                <a:spcPts val="0"/>
              </a:spcAft>
              <a:buSzPts val="1800"/>
              <a:buChar char="◦"/>
              <a:defRPr/>
            </a:lvl6pPr>
            <a:lvl7pPr indent="-342900" lvl="6" marL="3200400" algn="l">
              <a:lnSpc>
                <a:spcPct val="100000"/>
              </a:lnSpc>
              <a:spcBef>
                <a:spcPts val="500"/>
              </a:spcBef>
              <a:spcAft>
                <a:spcPts val="0"/>
              </a:spcAft>
              <a:buSzPts val="1800"/>
              <a:buChar char="◦"/>
              <a:defRPr/>
            </a:lvl7pPr>
            <a:lvl8pPr indent="-342900" lvl="7" marL="3657600" algn="l">
              <a:lnSpc>
                <a:spcPct val="100000"/>
              </a:lnSpc>
              <a:spcBef>
                <a:spcPts val="500"/>
              </a:spcBef>
              <a:spcAft>
                <a:spcPts val="0"/>
              </a:spcAft>
              <a:buSzPts val="1800"/>
              <a:buChar char="◦"/>
              <a:defRPr/>
            </a:lvl8pPr>
            <a:lvl9pPr indent="-342900" lvl="8" marL="4114800" algn="l">
              <a:lnSpc>
                <a:spcPct val="100000"/>
              </a:lnSpc>
              <a:spcBef>
                <a:spcPts val="500"/>
              </a:spcBef>
              <a:spcAft>
                <a:spcPts val="0"/>
              </a:spcAft>
              <a:buSzPts val="1800"/>
              <a:buChar char="◦"/>
              <a:defRPr/>
            </a:lvl9pPr>
          </a:lstStyle>
          <a:p/>
        </p:txBody>
      </p:sp>
      <p:sp>
        <p:nvSpPr>
          <p:cNvPr id="47" name="Google Shape;47;p56"/>
          <p:cNvSpPr txBox="1"/>
          <p:nvPr>
            <p:ph idx="10" type="dt"/>
          </p:nvPr>
        </p:nvSpPr>
        <p:spPr>
          <a:xfrm>
            <a:off x="274320" y="6307672"/>
            <a:ext cx="2743200" cy="27432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56"/>
          <p:cNvSpPr txBox="1"/>
          <p:nvPr>
            <p:ph idx="11" type="ftr"/>
          </p:nvPr>
        </p:nvSpPr>
        <p:spPr>
          <a:xfrm>
            <a:off x="3489960" y="6307672"/>
            <a:ext cx="5212080" cy="27432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56"/>
          <p:cNvSpPr txBox="1"/>
          <p:nvPr>
            <p:ph idx="12" type="sldNum"/>
          </p:nvPr>
        </p:nvSpPr>
        <p:spPr>
          <a:xfrm>
            <a:off x="10469880" y="6307672"/>
            <a:ext cx="1463040" cy="27432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0" name="Shape 50"/>
        <p:cNvGrpSpPr/>
        <p:nvPr/>
      </p:nvGrpSpPr>
      <p:grpSpPr>
        <a:xfrm>
          <a:off x="0" y="0"/>
          <a:ext cx="0" cy="0"/>
          <a:chOff x="0" y="0"/>
          <a:chExt cx="0" cy="0"/>
        </a:xfrm>
      </p:grpSpPr>
      <p:sp>
        <p:nvSpPr>
          <p:cNvPr id="51" name="Google Shape;51;p57"/>
          <p:cNvSpPr txBox="1"/>
          <p:nvPr>
            <p:ph idx="10" type="dt"/>
          </p:nvPr>
        </p:nvSpPr>
        <p:spPr>
          <a:xfrm>
            <a:off x="274320" y="6307672"/>
            <a:ext cx="2743200" cy="27432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57"/>
          <p:cNvSpPr txBox="1"/>
          <p:nvPr>
            <p:ph idx="11" type="ftr"/>
          </p:nvPr>
        </p:nvSpPr>
        <p:spPr>
          <a:xfrm>
            <a:off x="3489960" y="6307672"/>
            <a:ext cx="5212080" cy="27432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57"/>
          <p:cNvSpPr txBox="1"/>
          <p:nvPr>
            <p:ph idx="12" type="sldNum"/>
          </p:nvPr>
        </p:nvSpPr>
        <p:spPr>
          <a:xfrm>
            <a:off x="10469880" y="6307672"/>
            <a:ext cx="1463040" cy="27432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54" name="Shape 54"/>
        <p:cNvGrpSpPr/>
        <p:nvPr/>
      </p:nvGrpSpPr>
      <p:grpSpPr>
        <a:xfrm>
          <a:off x="0" y="0"/>
          <a:ext cx="0" cy="0"/>
          <a:chOff x="0" y="0"/>
          <a:chExt cx="0" cy="0"/>
        </a:xfrm>
      </p:grpSpPr>
      <p:sp>
        <p:nvSpPr>
          <p:cNvPr id="55" name="Google Shape;55;p58"/>
          <p:cNvSpPr txBox="1"/>
          <p:nvPr>
            <p:ph type="title"/>
          </p:nvPr>
        </p:nvSpPr>
        <p:spPr>
          <a:xfrm>
            <a:off x="1066800" y="642594"/>
            <a:ext cx="10058400" cy="13716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262626"/>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58"/>
          <p:cNvSpPr txBox="1"/>
          <p:nvPr>
            <p:ph idx="1" type="body"/>
          </p:nvPr>
        </p:nvSpPr>
        <p:spPr>
          <a:xfrm>
            <a:off x="1066800" y="2103120"/>
            <a:ext cx="4754880" cy="374904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900"/>
              </a:spcBef>
              <a:spcAft>
                <a:spcPts val="0"/>
              </a:spcAft>
              <a:buSzPts val="1800"/>
              <a:buChar char="◦"/>
              <a:defRPr sz="1800"/>
            </a:lvl1pPr>
            <a:lvl2pPr indent="-330200" lvl="1" marL="914400" algn="l">
              <a:lnSpc>
                <a:spcPct val="100000"/>
              </a:lnSpc>
              <a:spcBef>
                <a:spcPts val="500"/>
              </a:spcBef>
              <a:spcAft>
                <a:spcPts val="0"/>
              </a:spcAft>
              <a:buSzPts val="1600"/>
              <a:buChar char="◦"/>
              <a:defRPr sz="1600"/>
            </a:lvl2pPr>
            <a:lvl3pPr indent="-317500" lvl="2" marL="1371600" algn="l">
              <a:lnSpc>
                <a:spcPct val="100000"/>
              </a:lnSpc>
              <a:spcBef>
                <a:spcPts val="500"/>
              </a:spcBef>
              <a:spcAft>
                <a:spcPts val="0"/>
              </a:spcAft>
              <a:buSzPts val="1400"/>
              <a:buChar char="◦"/>
              <a:defRPr sz="1400"/>
            </a:lvl3pPr>
            <a:lvl4pPr indent="-317500" lvl="3" marL="1828800" algn="l">
              <a:lnSpc>
                <a:spcPct val="100000"/>
              </a:lnSpc>
              <a:spcBef>
                <a:spcPts val="500"/>
              </a:spcBef>
              <a:spcAft>
                <a:spcPts val="0"/>
              </a:spcAft>
              <a:buSzPts val="1400"/>
              <a:buChar char="◦"/>
              <a:defRPr sz="1400"/>
            </a:lvl4pPr>
            <a:lvl5pPr indent="-317500" lvl="4" marL="2286000" algn="l">
              <a:lnSpc>
                <a:spcPct val="100000"/>
              </a:lnSpc>
              <a:spcBef>
                <a:spcPts val="500"/>
              </a:spcBef>
              <a:spcAft>
                <a:spcPts val="0"/>
              </a:spcAft>
              <a:buSzPts val="1400"/>
              <a:buChar char="◦"/>
              <a:defRPr sz="1400"/>
            </a:lvl5pPr>
            <a:lvl6pPr indent="-317500" lvl="5" marL="2743200" algn="l">
              <a:lnSpc>
                <a:spcPct val="100000"/>
              </a:lnSpc>
              <a:spcBef>
                <a:spcPts val="500"/>
              </a:spcBef>
              <a:spcAft>
                <a:spcPts val="0"/>
              </a:spcAft>
              <a:buSzPts val="1400"/>
              <a:buChar char="◦"/>
              <a:defRPr sz="1400"/>
            </a:lvl6pPr>
            <a:lvl7pPr indent="-317500" lvl="6" marL="3200400" algn="l">
              <a:lnSpc>
                <a:spcPct val="100000"/>
              </a:lnSpc>
              <a:spcBef>
                <a:spcPts val="500"/>
              </a:spcBef>
              <a:spcAft>
                <a:spcPts val="0"/>
              </a:spcAft>
              <a:buSzPts val="1400"/>
              <a:buChar char="◦"/>
              <a:defRPr sz="1400"/>
            </a:lvl7pPr>
            <a:lvl8pPr indent="-317500" lvl="7" marL="3657600" algn="l">
              <a:lnSpc>
                <a:spcPct val="100000"/>
              </a:lnSpc>
              <a:spcBef>
                <a:spcPts val="500"/>
              </a:spcBef>
              <a:spcAft>
                <a:spcPts val="0"/>
              </a:spcAft>
              <a:buSzPts val="1400"/>
              <a:buChar char="◦"/>
              <a:defRPr sz="1400"/>
            </a:lvl8pPr>
            <a:lvl9pPr indent="-317500" lvl="8" marL="4114800" algn="l">
              <a:lnSpc>
                <a:spcPct val="100000"/>
              </a:lnSpc>
              <a:spcBef>
                <a:spcPts val="500"/>
              </a:spcBef>
              <a:spcAft>
                <a:spcPts val="0"/>
              </a:spcAft>
              <a:buSzPts val="1400"/>
              <a:buChar char="◦"/>
              <a:defRPr sz="1400"/>
            </a:lvl9pPr>
          </a:lstStyle>
          <a:p/>
        </p:txBody>
      </p:sp>
      <p:sp>
        <p:nvSpPr>
          <p:cNvPr id="57" name="Google Shape;57;p58"/>
          <p:cNvSpPr txBox="1"/>
          <p:nvPr>
            <p:ph idx="2" type="body"/>
          </p:nvPr>
        </p:nvSpPr>
        <p:spPr>
          <a:xfrm>
            <a:off x="6370320" y="2103120"/>
            <a:ext cx="4754880" cy="374904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900"/>
              </a:spcBef>
              <a:spcAft>
                <a:spcPts val="0"/>
              </a:spcAft>
              <a:buSzPts val="1800"/>
              <a:buChar char="◦"/>
              <a:defRPr sz="1800"/>
            </a:lvl1pPr>
            <a:lvl2pPr indent="-330200" lvl="1" marL="914400" algn="l">
              <a:lnSpc>
                <a:spcPct val="100000"/>
              </a:lnSpc>
              <a:spcBef>
                <a:spcPts val="500"/>
              </a:spcBef>
              <a:spcAft>
                <a:spcPts val="0"/>
              </a:spcAft>
              <a:buSzPts val="1600"/>
              <a:buChar char="◦"/>
              <a:defRPr sz="1600"/>
            </a:lvl2pPr>
            <a:lvl3pPr indent="-317500" lvl="2" marL="1371600" algn="l">
              <a:lnSpc>
                <a:spcPct val="100000"/>
              </a:lnSpc>
              <a:spcBef>
                <a:spcPts val="500"/>
              </a:spcBef>
              <a:spcAft>
                <a:spcPts val="0"/>
              </a:spcAft>
              <a:buSzPts val="1400"/>
              <a:buChar char="◦"/>
              <a:defRPr sz="1400"/>
            </a:lvl3pPr>
            <a:lvl4pPr indent="-317500" lvl="3" marL="1828800" algn="l">
              <a:lnSpc>
                <a:spcPct val="100000"/>
              </a:lnSpc>
              <a:spcBef>
                <a:spcPts val="500"/>
              </a:spcBef>
              <a:spcAft>
                <a:spcPts val="0"/>
              </a:spcAft>
              <a:buSzPts val="1400"/>
              <a:buChar char="◦"/>
              <a:defRPr sz="1400"/>
            </a:lvl4pPr>
            <a:lvl5pPr indent="-317500" lvl="4" marL="2286000" algn="l">
              <a:lnSpc>
                <a:spcPct val="100000"/>
              </a:lnSpc>
              <a:spcBef>
                <a:spcPts val="500"/>
              </a:spcBef>
              <a:spcAft>
                <a:spcPts val="0"/>
              </a:spcAft>
              <a:buSzPts val="1400"/>
              <a:buChar char="◦"/>
              <a:defRPr sz="1400"/>
            </a:lvl5pPr>
            <a:lvl6pPr indent="-317500" lvl="5" marL="2743200" algn="l">
              <a:lnSpc>
                <a:spcPct val="100000"/>
              </a:lnSpc>
              <a:spcBef>
                <a:spcPts val="500"/>
              </a:spcBef>
              <a:spcAft>
                <a:spcPts val="0"/>
              </a:spcAft>
              <a:buSzPts val="1400"/>
              <a:buChar char="◦"/>
              <a:defRPr sz="1400"/>
            </a:lvl6pPr>
            <a:lvl7pPr indent="-317500" lvl="6" marL="3200400" algn="l">
              <a:lnSpc>
                <a:spcPct val="100000"/>
              </a:lnSpc>
              <a:spcBef>
                <a:spcPts val="500"/>
              </a:spcBef>
              <a:spcAft>
                <a:spcPts val="0"/>
              </a:spcAft>
              <a:buSzPts val="1400"/>
              <a:buChar char="◦"/>
              <a:defRPr sz="1400"/>
            </a:lvl7pPr>
            <a:lvl8pPr indent="-317500" lvl="7" marL="3657600" algn="l">
              <a:lnSpc>
                <a:spcPct val="100000"/>
              </a:lnSpc>
              <a:spcBef>
                <a:spcPts val="500"/>
              </a:spcBef>
              <a:spcAft>
                <a:spcPts val="0"/>
              </a:spcAft>
              <a:buSzPts val="1400"/>
              <a:buChar char="◦"/>
              <a:defRPr sz="1400"/>
            </a:lvl8pPr>
            <a:lvl9pPr indent="-317500" lvl="8" marL="4114800" algn="l">
              <a:lnSpc>
                <a:spcPct val="100000"/>
              </a:lnSpc>
              <a:spcBef>
                <a:spcPts val="500"/>
              </a:spcBef>
              <a:spcAft>
                <a:spcPts val="0"/>
              </a:spcAft>
              <a:buSzPts val="1400"/>
              <a:buChar char="◦"/>
              <a:defRPr sz="1400"/>
            </a:lvl9pPr>
          </a:lstStyle>
          <a:p/>
        </p:txBody>
      </p:sp>
      <p:sp>
        <p:nvSpPr>
          <p:cNvPr id="58" name="Google Shape;58;p58"/>
          <p:cNvSpPr txBox="1"/>
          <p:nvPr>
            <p:ph idx="10" type="dt"/>
          </p:nvPr>
        </p:nvSpPr>
        <p:spPr>
          <a:xfrm>
            <a:off x="274320" y="6307672"/>
            <a:ext cx="2743200" cy="27432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58"/>
          <p:cNvSpPr txBox="1"/>
          <p:nvPr>
            <p:ph idx="11" type="ftr"/>
          </p:nvPr>
        </p:nvSpPr>
        <p:spPr>
          <a:xfrm>
            <a:off x="3489960" y="6307672"/>
            <a:ext cx="5212080" cy="27432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58"/>
          <p:cNvSpPr txBox="1"/>
          <p:nvPr>
            <p:ph idx="12" type="sldNum"/>
          </p:nvPr>
        </p:nvSpPr>
        <p:spPr>
          <a:xfrm>
            <a:off x="10469880" y="6307672"/>
            <a:ext cx="1463040" cy="27432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61" name="Shape 61"/>
        <p:cNvGrpSpPr/>
        <p:nvPr/>
      </p:nvGrpSpPr>
      <p:grpSpPr>
        <a:xfrm>
          <a:off x="0" y="0"/>
          <a:ext cx="0" cy="0"/>
          <a:chOff x="0" y="0"/>
          <a:chExt cx="0" cy="0"/>
        </a:xfrm>
      </p:grpSpPr>
      <p:sp>
        <p:nvSpPr>
          <p:cNvPr id="62" name="Google Shape;62;p59"/>
          <p:cNvSpPr txBox="1"/>
          <p:nvPr>
            <p:ph type="title"/>
          </p:nvPr>
        </p:nvSpPr>
        <p:spPr>
          <a:xfrm>
            <a:off x="1066800" y="642594"/>
            <a:ext cx="10058400" cy="13716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262626"/>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59"/>
          <p:cNvSpPr txBox="1"/>
          <p:nvPr>
            <p:ph idx="1" type="body"/>
          </p:nvPr>
        </p:nvSpPr>
        <p:spPr>
          <a:xfrm>
            <a:off x="1069848" y="2074334"/>
            <a:ext cx="4754880" cy="640080"/>
          </a:xfrm>
          <a:prstGeom prst="rect">
            <a:avLst/>
          </a:prstGeom>
          <a:noFill/>
          <a:ln>
            <a:noFill/>
          </a:ln>
        </p:spPr>
        <p:txBody>
          <a:bodyPr anchorCtr="0" anchor="ctr" bIns="45700" lIns="91425" spcFirstLastPara="1" rIns="91425" wrap="square" tIns="45700">
            <a:normAutofit/>
          </a:bodyPr>
          <a:lstStyle>
            <a:lvl1pPr indent="-228600" lvl="0" marL="457200" algn="ctr">
              <a:lnSpc>
                <a:spcPct val="100000"/>
              </a:lnSpc>
              <a:spcBef>
                <a:spcPts val="0"/>
              </a:spcBef>
              <a:spcAft>
                <a:spcPts val="0"/>
              </a:spcAft>
              <a:buSzPts val="1900"/>
              <a:buNone/>
              <a:defRPr b="0" sz="1900">
                <a:solidFill>
                  <a:schemeClr val="dk2"/>
                </a:solidFill>
                <a:latin typeface="Century Gothic"/>
                <a:ea typeface="Century Gothic"/>
                <a:cs typeface="Century Gothic"/>
                <a:sym typeface="Century Gothic"/>
              </a:defRPr>
            </a:lvl1pPr>
            <a:lvl2pPr indent="-228600" lvl="1" marL="914400" algn="l">
              <a:lnSpc>
                <a:spcPct val="100000"/>
              </a:lnSpc>
              <a:spcBef>
                <a:spcPts val="500"/>
              </a:spcBef>
              <a:spcAft>
                <a:spcPts val="0"/>
              </a:spcAft>
              <a:buSzPts val="1900"/>
              <a:buNone/>
              <a:defRPr b="1" sz="1900"/>
            </a:lvl2pPr>
            <a:lvl3pPr indent="-228600" lvl="2" marL="1371600" algn="l">
              <a:lnSpc>
                <a:spcPct val="100000"/>
              </a:lnSpc>
              <a:spcBef>
                <a:spcPts val="500"/>
              </a:spcBef>
              <a:spcAft>
                <a:spcPts val="0"/>
              </a:spcAft>
              <a:buSzPts val="1800"/>
              <a:buNone/>
              <a:defRPr b="1" sz="1800"/>
            </a:lvl3pPr>
            <a:lvl4pPr indent="-228600" lvl="3" marL="1828800" algn="l">
              <a:lnSpc>
                <a:spcPct val="100000"/>
              </a:lnSpc>
              <a:spcBef>
                <a:spcPts val="500"/>
              </a:spcBef>
              <a:spcAft>
                <a:spcPts val="0"/>
              </a:spcAft>
              <a:buSzPts val="1600"/>
              <a:buNone/>
              <a:defRPr b="1" sz="1600"/>
            </a:lvl4pPr>
            <a:lvl5pPr indent="-228600" lvl="4" marL="2286000" algn="l">
              <a:lnSpc>
                <a:spcPct val="100000"/>
              </a:lnSpc>
              <a:spcBef>
                <a:spcPts val="500"/>
              </a:spcBef>
              <a:spcAft>
                <a:spcPts val="0"/>
              </a:spcAft>
              <a:buSzPts val="1600"/>
              <a:buNone/>
              <a:defRPr b="1" sz="1600"/>
            </a:lvl5pPr>
            <a:lvl6pPr indent="-228600" lvl="5" marL="2743200" algn="l">
              <a:lnSpc>
                <a:spcPct val="100000"/>
              </a:lnSpc>
              <a:spcBef>
                <a:spcPts val="500"/>
              </a:spcBef>
              <a:spcAft>
                <a:spcPts val="0"/>
              </a:spcAft>
              <a:buSzPts val="1600"/>
              <a:buNone/>
              <a:defRPr b="1" sz="1600"/>
            </a:lvl6pPr>
            <a:lvl7pPr indent="-228600" lvl="6" marL="3200400" algn="l">
              <a:lnSpc>
                <a:spcPct val="100000"/>
              </a:lnSpc>
              <a:spcBef>
                <a:spcPts val="500"/>
              </a:spcBef>
              <a:spcAft>
                <a:spcPts val="0"/>
              </a:spcAft>
              <a:buSzPts val="1600"/>
              <a:buNone/>
              <a:defRPr b="1" sz="1600"/>
            </a:lvl7pPr>
            <a:lvl8pPr indent="-228600" lvl="7" marL="3657600" algn="l">
              <a:lnSpc>
                <a:spcPct val="100000"/>
              </a:lnSpc>
              <a:spcBef>
                <a:spcPts val="500"/>
              </a:spcBef>
              <a:spcAft>
                <a:spcPts val="0"/>
              </a:spcAft>
              <a:buSzPts val="1600"/>
              <a:buNone/>
              <a:defRPr b="1" sz="1600"/>
            </a:lvl8pPr>
            <a:lvl9pPr indent="-228600" lvl="8" marL="4114800" algn="l">
              <a:lnSpc>
                <a:spcPct val="100000"/>
              </a:lnSpc>
              <a:spcBef>
                <a:spcPts val="500"/>
              </a:spcBef>
              <a:spcAft>
                <a:spcPts val="0"/>
              </a:spcAft>
              <a:buSzPts val="1600"/>
              <a:buNone/>
              <a:defRPr b="1" sz="1600"/>
            </a:lvl9pPr>
          </a:lstStyle>
          <a:p/>
        </p:txBody>
      </p:sp>
      <p:sp>
        <p:nvSpPr>
          <p:cNvPr id="64" name="Google Shape;64;p59"/>
          <p:cNvSpPr txBox="1"/>
          <p:nvPr>
            <p:ph idx="2" type="body"/>
          </p:nvPr>
        </p:nvSpPr>
        <p:spPr>
          <a:xfrm>
            <a:off x="1069848" y="2755898"/>
            <a:ext cx="4754880" cy="32004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900"/>
              </a:spcBef>
              <a:spcAft>
                <a:spcPts val="0"/>
              </a:spcAft>
              <a:buSzPts val="1800"/>
              <a:buChar char="◦"/>
              <a:defRPr sz="1800"/>
            </a:lvl1pPr>
            <a:lvl2pPr indent="-330200" lvl="1" marL="914400" algn="l">
              <a:lnSpc>
                <a:spcPct val="100000"/>
              </a:lnSpc>
              <a:spcBef>
                <a:spcPts val="500"/>
              </a:spcBef>
              <a:spcAft>
                <a:spcPts val="0"/>
              </a:spcAft>
              <a:buSzPts val="1600"/>
              <a:buChar char="◦"/>
              <a:defRPr sz="1600"/>
            </a:lvl2pPr>
            <a:lvl3pPr indent="-317500" lvl="2" marL="1371600" algn="l">
              <a:lnSpc>
                <a:spcPct val="100000"/>
              </a:lnSpc>
              <a:spcBef>
                <a:spcPts val="500"/>
              </a:spcBef>
              <a:spcAft>
                <a:spcPts val="0"/>
              </a:spcAft>
              <a:buSzPts val="1400"/>
              <a:buChar char="◦"/>
              <a:defRPr sz="1400"/>
            </a:lvl3pPr>
            <a:lvl4pPr indent="-317500" lvl="3" marL="1828800" algn="l">
              <a:lnSpc>
                <a:spcPct val="100000"/>
              </a:lnSpc>
              <a:spcBef>
                <a:spcPts val="500"/>
              </a:spcBef>
              <a:spcAft>
                <a:spcPts val="0"/>
              </a:spcAft>
              <a:buSzPts val="1400"/>
              <a:buChar char="◦"/>
              <a:defRPr sz="1400"/>
            </a:lvl4pPr>
            <a:lvl5pPr indent="-317500" lvl="4" marL="2286000" algn="l">
              <a:lnSpc>
                <a:spcPct val="100000"/>
              </a:lnSpc>
              <a:spcBef>
                <a:spcPts val="500"/>
              </a:spcBef>
              <a:spcAft>
                <a:spcPts val="0"/>
              </a:spcAft>
              <a:buSzPts val="1400"/>
              <a:buChar char="◦"/>
              <a:defRPr sz="1400"/>
            </a:lvl5pPr>
            <a:lvl6pPr indent="-317500" lvl="5" marL="2743200" algn="l">
              <a:lnSpc>
                <a:spcPct val="100000"/>
              </a:lnSpc>
              <a:spcBef>
                <a:spcPts val="500"/>
              </a:spcBef>
              <a:spcAft>
                <a:spcPts val="0"/>
              </a:spcAft>
              <a:buSzPts val="1400"/>
              <a:buChar char="◦"/>
              <a:defRPr sz="1400"/>
            </a:lvl6pPr>
            <a:lvl7pPr indent="-317500" lvl="6" marL="3200400" algn="l">
              <a:lnSpc>
                <a:spcPct val="100000"/>
              </a:lnSpc>
              <a:spcBef>
                <a:spcPts val="500"/>
              </a:spcBef>
              <a:spcAft>
                <a:spcPts val="0"/>
              </a:spcAft>
              <a:buSzPts val="1400"/>
              <a:buChar char="◦"/>
              <a:defRPr sz="1400"/>
            </a:lvl7pPr>
            <a:lvl8pPr indent="-317500" lvl="7" marL="3657600" algn="l">
              <a:lnSpc>
                <a:spcPct val="100000"/>
              </a:lnSpc>
              <a:spcBef>
                <a:spcPts val="500"/>
              </a:spcBef>
              <a:spcAft>
                <a:spcPts val="0"/>
              </a:spcAft>
              <a:buSzPts val="1400"/>
              <a:buChar char="◦"/>
              <a:defRPr sz="1400"/>
            </a:lvl8pPr>
            <a:lvl9pPr indent="-317500" lvl="8" marL="4114800" algn="l">
              <a:lnSpc>
                <a:spcPct val="100000"/>
              </a:lnSpc>
              <a:spcBef>
                <a:spcPts val="500"/>
              </a:spcBef>
              <a:spcAft>
                <a:spcPts val="0"/>
              </a:spcAft>
              <a:buSzPts val="1400"/>
              <a:buChar char="◦"/>
              <a:defRPr sz="1400"/>
            </a:lvl9pPr>
          </a:lstStyle>
          <a:p/>
        </p:txBody>
      </p:sp>
      <p:sp>
        <p:nvSpPr>
          <p:cNvPr id="65" name="Google Shape;65;p59"/>
          <p:cNvSpPr txBox="1"/>
          <p:nvPr>
            <p:ph idx="3" type="body"/>
          </p:nvPr>
        </p:nvSpPr>
        <p:spPr>
          <a:xfrm>
            <a:off x="6373368" y="2074334"/>
            <a:ext cx="4754880" cy="640080"/>
          </a:xfrm>
          <a:prstGeom prst="rect">
            <a:avLst/>
          </a:prstGeom>
          <a:noFill/>
          <a:ln>
            <a:noFill/>
          </a:ln>
        </p:spPr>
        <p:txBody>
          <a:bodyPr anchorCtr="0" anchor="ctr" bIns="45700" lIns="91425" spcFirstLastPara="1" rIns="91425" wrap="square" tIns="45700">
            <a:normAutofit/>
          </a:bodyPr>
          <a:lstStyle>
            <a:lvl1pPr indent="-228600" lvl="0" marL="457200" algn="ctr">
              <a:lnSpc>
                <a:spcPct val="100000"/>
              </a:lnSpc>
              <a:spcBef>
                <a:spcPts val="0"/>
              </a:spcBef>
              <a:spcAft>
                <a:spcPts val="0"/>
              </a:spcAft>
              <a:buSzPts val="1900"/>
              <a:buNone/>
              <a:defRPr b="0" sz="1900">
                <a:solidFill>
                  <a:schemeClr val="dk2"/>
                </a:solidFill>
              </a:defRPr>
            </a:lvl1pPr>
            <a:lvl2pPr indent="-228600" lvl="1" marL="914400" algn="l">
              <a:lnSpc>
                <a:spcPct val="100000"/>
              </a:lnSpc>
              <a:spcBef>
                <a:spcPts val="500"/>
              </a:spcBef>
              <a:spcAft>
                <a:spcPts val="0"/>
              </a:spcAft>
              <a:buSzPts val="1900"/>
              <a:buNone/>
              <a:defRPr b="1" sz="1900"/>
            </a:lvl2pPr>
            <a:lvl3pPr indent="-228600" lvl="2" marL="1371600" algn="l">
              <a:lnSpc>
                <a:spcPct val="100000"/>
              </a:lnSpc>
              <a:spcBef>
                <a:spcPts val="500"/>
              </a:spcBef>
              <a:spcAft>
                <a:spcPts val="0"/>
              </a:spcAft>
              <a:buSzPts val="1800"/>
              <a:buNone/>
              <a:defRPr b="1" sz="1800"/>
            </a:lvl3pPr>
            <a:lvl4pPr indent="-228600" lvl="3" marL="1828800" algn="l">
              <a:lnSpc>
                <a:spcPct val="100000"/>
              </a:lnSpc>
              <a:spcBef>
                <a:spcPts val="500"/>
              </a:spcBef>
              <a:spcAft>
                <a:spcPts val="0"/>
              </a:spcAft>
              <a:buSzPts val="1600"/>
              <a:buNone/>
              <a:defRPr b="1" sz="1600"/>
            </a:lvl4pPr>
            <a:lvl5pPr indent="-228600" lvl="4" marL="2286000" algn="l">
              <a:lnSpc>
                <a:spcPct val="100000"/>
              </a:lnSpc>
              <a:spcBef>
                <a:spcPts val="500"/>
              </a:spcBef>
              <a:spcAft>
                <a:spcPts val="0"/>
              </a:spcAft>
              <a:buSzPts val="1600"/>
              <a:buNone/>
              <a:defRPr b="1" sz="1600"/>
            </a:lvl5pPr>
            <a:lvl6pPr indent="-228600" lvl="5" marL="2743200" algn="l">
              <a:lnSpc>
                <a:spcPct val="100000"/>
              </a:lnSpc>
              <a:spcBef>
                <a:spcPts val="500"/>
              </a:spcBef>
              <a:spcAft>
                <a:spcPts val="0"/>
              </a:spcAft>
              <a:buSzPts val="1600"/>
              <a:buNone/>
              <a:defRPr b="1" sz="1600"/>
            </a:lvl6pPr>
            <a:lvl7pPr indent="-228600" lvl="6" marL="3200400" algn="l">
              <a:lnSpc>
                <a:spcPct val="100000"/>
              </a:lnSpc>
              <a:spcBef>
                <a:spcPts val="500"/>
              </a:spcBef>
              <a:spcAft>
                <a:spcPts val="0"/>
              </a:spcAft>
              <a:buSzPts val="1600"/>
              <a:buNone/>
              <a:defRPr b="1" sz="1600"/>
            </a:lvl7pPr>
            <a:lvl8pPr indent="-228600" lvl="7" marL="3657600" algn="l">
              <a:lnSpc>
                <a:spcPct val="100000"/>
              </a:lnSpc>
              <a:spcBef>
                <a:spcPts val="500"/>
              </a:spcBef>
              <a:spcAft>
                <a:spcPts val="0"/>
              </a:spcAft>
              <a:buSzPts val="1600"/>
              <a:buNone/>
              <a:defRPr b="1" sz="1600"/>
            </a:lvl8pPr>
            <a:lvl9pPr indent="-228600" lvl="8" marL="4114800" algn="l">
              <a:lnSpc>
                <a:spcPct val="100000"/>
              </a:lnSpc>
              <a:spcBef>
                <a:spcPts val="500"/>
              </a:spcBef>
              <a:spcAft>
                <a:spcPts val="0"/>
              </a:spcAft>
              <a:buSzPts val="1600"/>
              <a:buNone/>
              <a:defRPr b="1" sz="1600"/>
            </a:lvl9pPr>
          </a:lstStyle>
          <a:p/>
        </p:txBody>
      </p:sp>
      <p:sp>
        <p:nvSpPr>
          <p:cNvPr id="66" name="Google Shape;66;p59"/>
          <p:cNvSpPr txBox="1"/>
          <p:nvPr>
            <p:ph idx="4" type="body"/>
          </p:nvPr>
        </p:nvSpPr>
        <p:spPr>
          <a:xfrm>
            <a:off x="6373368" y="2756581"/>
            <a:ext cx="4754880" cy="32004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900"/>
              </a:spcBef>
              <a:spcAft>
                <a:spcPts val="0"/>
              </a:spcAft>
              <a:buSzPts val="1800"/>
              <a:buChar char="◦"/>
              <a:defRPr sz="1800"/>
            </a:lvl1pPr>
            <a:lvl2pPr indent="-330200" lvl="1" marL="914400" algn="l">
              <a:lnSpc>
                <a:spcPct val="100000"/>
              </a:lnSpc>
              <a:spcBef>
                <a:spcPts val="500"/>
              </a:spcBef>
              <a:spcAft>
                <a:spcPts val="0"/>
              </a:spcAft>
              <a:buSzPts val="1600"/>
              <a:buChar char="◦"/>
              <a:defRPr sz="1600"/>
            </a:lvl2pPr>
            <a:lvl3pPr indent="-317500" lvl="2" marL="1371600" algn="l">
              <a:lnSpc>
                <a:spcPct val="100000"/>
              </a:lnSpc>
              <a:spcBef>
                <a:spcPts val="500"/>
              </a:spcBef>
              <a:spcAft>
                <a:spcPts val="0"/>
              </a:spcAft>
              <a:buSzPts val="1400"/>
              <a:buChar char="◦"/>
              <a:defRPr sz="1400"/>
            </a:lvl3pPr>
            <a:lvl4pPr indent="-317500" lvl="3" marL="1828800" algn="l">
              <a:lnSpc>
                <a:spcPct val="100000"/>
              </a:lnSpc>
              <a:spcBef>
                <a:spcPts val="500"/>
              </a:spcBef>
              <a:spcAft>
                <a:spcPts val="0"/>
              </a:spcAft>
              <a:buSzPts val="1400"/>
              <a:buChar char="◦"/>
              <a:defRPr sz="1400"/>
            </a:lvl4pPr>
            <a:lvl5pPr indent="-317500" lvl="4" marL="2286000" algn="l">
              <a:lnSpc>
                <a:spcPct val="100000"/>
              </a:lnSpc>
              <a:spcBef>
                <a:spcPts val="500"/>
              </a:spcBef>
              <a:spcAft>
                <a:spcPts val="0"/>
              </a:spcAft>
              <a:buSzPts val="1400"/>
              <a:buChar char="◦"/>
              <a:defRPr sz="1400"/>
            </a:lvl5pPr>
            <a:lvl6pPr indent="-317500" lvl="5" marL="2743200" algn="l">
              <a:lnSpc>
                <a:spcPct val="100000"/>
              </a:lnSpc>
              <a:spcBef>
                <a:spcPts val="500"/>
              </a:spcBef>
              <a:spcAft>
                <a:spcPts val="0"/>
              </a:spcAft>
              <a:buSzPts val="1400"/>
              <a:buChar char="◦"/>
              <a:defRPr sz="1400"/>
            </a:lvl6pPr>
            <a:lvl7pPr indent="-317500" lvl="6" marL="3200400" algn="l">
              <a:lnSpc>
                <a:spcPct val="100000"/>
              </a:lnSpc>
              <a:spcBef>
                <a:spcPts val="500"/>
              </a:spcBef>
              <a:spcAft>
                <a:spcPts val="0"/>
              </a:spcAft>
              <a:buSzPts val="1400"/>
              <a:buChar char="◦"/>
              <a:defRPr sz="1400"/>
            </a:lvl7pPr>
            <a:lvl8pPr indent="-317500" lvl="7" marL="3657600" algn="l">
              <a:lnSpc>
                <a:spcPct val="100000"/>
              </a:lnSpc>
              <a:spcBef>
                <a:spcPts val="500"/>
              </a:spcBef>
              <a:spcAft>
                <a:spcPts val="0"/>
              </a:spcAft>
              <a:buSzPts val="1400"/>
              <a:buChar char="◦"/>
              <a:defRPr sz="1400"/>
            </a:lvl8pPr>
            <a:lvl9pPr indent="-317500" lvl="8" marL="4114800" algn="l">
              <a:lnSpc>
                <a:spcPct val="100000"/>
              </a:lnSpc>
              <a:spcBef>
                <a:spcPts val="500"/>
              </a:spcBef>
              <a:spcAft>
                <a:spcPts val="0"/>
              </a:spcAft>
              <a:buSzPts val="1400"/>
              <a:buChar char="◦"/>
              <a:defRPr sz="1400"/>
            </a:lvl9pPr>
          </a:lstStyle>
          <a:p/>
        </p:txBody>
      </p:sp>
      <p:sp>
        <p:nvSpPr>
          <p:cNvPr id="67" name="Google Shape;67;p59"/>
          <p:cNvSpPr txBox="1"/>
          <p:nvPr>
            <p:ph idx="10" type="dt"/>
          </p:nvPr>
        </p:nvSpPr>
        <p:spPr>
          <a:xfrm>
            <a:off x="274320" y="6307672"/>
            <a:ext cx="2743200" cy="27432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8" name="Google Shape;68;p59"/>
          <p:cNvSpPr txBox="1"/>
          <p:nvPr>
            <p:ph idx="11" type="ftr"/>
          </p:nvPr>
        </p:nvSpPr>
        <p:spPr>
          <a:xfrm>
            <a:off x="3489960" y="6307672"/>
            <a:ext cx="5212080" cy="27432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59"/>
          <p:cNvSpPr txBox="1"/>
          <p:nvPr>
            <p:ph idx="12" type="sldNum"/>
          </p:nvPr>
        </p:nvSpPr>
        <p:spPr>
          <a:xfrm>
            <a:off x="10469880" y="6307672"/>
            <a:ext cx="1463040" cy="27432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70" name="Shape 70"/>
        <p:cNvGrpSpPr/>
        <p:nvPr/>
      </p:nvGrpSpPr>
      <p:grpSpPr>
        <a:xfrm>
          <a:off x="0" y="0"/>
          <a:ext cx="0" cy="0"/>
          <a:chOff x="0" y="0"/>
          <a:chExt cx="0" cy="0"/>
        </a:xfrm>
      </p:grpSpPr>
      <p:sp>
        <p:nvSpPr>
          <p:cNvPr id="71" name="Google Shape;71;p60"/>
          <p:cNvSpPr txBox="1"/>
          <p:nvPr>
            <p:ph type="title"/>
          </p:nvPr>
        </p:nvSpPr>
        <p:spPr>
          <a:xfrm>
            <a:off x="1066800" y="642594"/>
            <a:ext cx="10058400" cy="13716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262626"/>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60"/>
          <p:cNvSpPr txBox="1"/>
          <p:nvPr>
            <p:ph idx="10" type="dt"/>
          </p:nvPr>
        </p:nvSpPr>
        <p:spPr>
          <a:xfrm>
            <a:off x="274320" y="6307672"/>
            <a:ext cx="2743200" cy="27432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60"/>
          <p:cNvSpPr txBox="1"/>
          <p:nvPr>
            <p:ph idx="11" type="ftr"/>
          </p:nvPr>
        </p:nvSpPr>
        <p:spPr>
          <a:xfrm>
            <a:off x="3489960" y="6307672"/>
            <a:ext cx="5212080" cy="27432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60"/>
          <p:cNvSpPr txBox="1"/>
          <p:nvPr>
            <p:ph idx="12" type="sldNum"/>
          </p:nvPr>
        </p:nvSpPr>
        <p:spPr>
          <a:xfrm>
            <a:off x="10469880" y="6307672"/>
            <a:ext cx="1463040" cy="27432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showMasterSp="0" type="objTx">
  <p:cSld name="OBJECT_WITH_CAPTION_TEXT">
    <p:spTree>
      <p:nvGrpSpPr>
        <p:cNvPr id="75" name="Shape 75"/>
        <p:cNvGrpSpPr/>
        <p:nvPr/>
      </p:nvGrpSpPr>
      <p:grpSpPr>
        <a:xfrm>
          <a:off x="0" y="0"/>
          <a:ext cx="0" cy="0"/>
          <a:chOff x="0" y="0"/>
          <a:chExt cx="0" cy="0"/>
        </a:xfrm>
      </p:grpSpPr>
      <p:sp>
        <p:nvSpPr>
          <p:cNvPr id="76" name="Google Shape;76;p61"/>
          <p:cNvSpPr/>
          <p:nvPr/>
        </p:nvSpPr>
        <p:spPr>
          <a:xfrm>
            <a:off x="245529" y="237744"/>
            <a:ext cx="8531352" cy="6382512"/>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7" name="Google Shape;77;p61"/>
          <p:cNvSpPr/>
          <p:nvPr/>
        </p:nvSpPr>
        <p:spPr>
          <a:xfrm>
            <a:off x="9020386" y="237744"/>
            <a:ext cx="2926080" cy="6382512"/>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 name="Google Shape;78;p61"/>
          <p:cNvSpPr txBox="1"/>
          <p:nvPr>
            <p:ph type="title"/>
          </p:nvPr>
        </p:nvSpPr>
        <p:spPr>
          <a:xfrm>
            <a:off x="9296400" y="607392"/>
            <a:ext cx="2430780" cy="164592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FFFFFF"/>
              </a:buClr>
              <a:buSzPts val="2800"/>
              <a:buFont typeface="Century Gothic"/>
              <a:buNone/>
              <a:defRPr b="0" sz="2800" cap="none">
                <a:solidFill>
                  <a:srgbClr val="FFFFFF"/>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61"/>
          <p:cNvSpPr txBox="1"/>
          <p:nvPr>
            <p:ph idx="1" type="body"/>
          </p:nvPr>
        </p:nvSpPr>
        <p:spPr>
          <a:xfrm>
            <a:off x="685800" y="609600"/>
            <a:ext cx="7772400" cy="53340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900"/>
              </a:spcBef>
              <a:spcAft>
                <a:spcPts val="0"/>
              </a:spcAft>
              <a:buSzPts val="1800"/>
              <a:buChar char="◦"/>
              <a:defRPr sz="1800"/>
            </a:lvl1pPr>
            <a:lvl2pPr indent="-330200" lvl="1" marL="914400" algn="l">
              <a:lnSpc>
                <a:spcPct val="100000"/>
              </a:lnSpc>
              <a:spcBef>
                <a:spcPts val="500"/>
              </a:spcBef>
              <a:spcAft>
                <a:spcPts val="0"/>
              </a:spcAft>
              <a:buSzPts val="1600"/>
              <a:buChar char="◦"/>
              <a:defRPr sz="1600"/>
            </a:lvl2pPr>
            <a:lvl3pPr indent="-317500" lvl="2" marL="1371600" algn="l">
              <a:lnSpc>
                <a:spcPct val="100000"/>
              </a:lnSpc>
              <a:spcBef>
                <a:spcPts val="500"/>
              </a:spcBef>
              <a:spcAft>
                <a:spcPts val="0"/>
              </a:spcAft>
              <a:buSzPts val="1400"/>
              <a:buChar char="◦"/>
              <a:defRPr sz="1400"/>
            </a:lvl3pPr>
            <a:lvl4pPr indent="-317500" lvl="3" marL="1828800" algn="l">
              <a:lnSpc>
                <a:spcPct val="100000"/>
              </a:lnSpc>
              <a:spcBef>
                <a:spcPts val="500"/>
              </a:spcBef>
              <a:spcAft>
                <a:spcPts val="0"/>
              </a:spcAft>
              <a:buSzPts val="1400"/>
              <a:buChar char="◦"/>
              <a:defRPr sz="1400"/>
            </a:lvl4pPr>
            <a:lvl5pPr indent="-317500" lvl="4" marL="2286000" algn="l">
              <a:lnSpc>
                <a:spcPct val="100000"/>
              </a:lnSpc>
              <a:spcBef>
                <a:spcPts val="500"/>
              </a:spcBef>
              <a:spcAft>
                <a:spcPts val="0"/>
              </a:spcAft>
              <a:buSzPts val="1400"/>
              <a:buChar char="◦"/>
              <a:defRPr sz="1400"/>
            </a:lvl5pPr>
            <a:lvl6pPr indent="-317500" lvl="5" marL="2743200" algn="l">
              <a:lnSpc>
                <a:spcPct val="100000"/>
              </a:lnSpc>
              <a:spcBef>
                <a:spcPts val="500"/>
              </a:spcBef>
              <a:spcAft>
                <a:spcPts val="0"/>
              </a:spcAft>
              <a:buSzPts val="1400"/>
              <a:buChar char="◦"/>
              <a:defRPr sz="1400"/>
            </a:lvl6pPr>
            <a:lvl7pPr indent="-317500" lvl="6" marL="3200400" algn="l">
              <a:lnSpc>
                <a:spcPct val="100000"/>
              </a:lnSpc>
              <a:spcBef>
                <a:spcPts val="500"/>
              </a:spcBef>
              <a:spcAft>
                <a:spcPts val="0"/>
              </a:spcAft>
              <a:buSzPts val="1400"/>
              <a:buChar char="◦"/>
              <a:defRPr sz="1400"/>
            </a:lvl7pPr>
            <a:lvl8pPr indent="-317500" lvl="7" marL="3657600" algn="l">
              <a:lnSpc>
                <a:spcPct val="100000"/>
              </a:lnSpc>
              <a:spcBef>
                <a:spcPts val="500"/>
              </a:spcBef>
              <a:spcAft>
                <a:spcPts val="0"/>
              </a:spcAft>
              <a:buSzPts val="1400"/>
              <a:buChar char="◦"/>
              <a:defRPr sz="1400"/>
            </a:lvl8pPr>
            <a:lvl9pPr indent="-317500" lvl="8" marL="4114800" algn="l">
              <a:lnSpc>
                <a:spcPct val="100000"/>
              </a:lnSpc>
              <a:spcBef>
                <a:spcPts val="500"/>
              </a:spcBef>
              <a:spcAft>
                <a:spcPts val="0"/>
              </a:spcAft>
              <a:buSzPts val="1400"/>
              <a:buChar char="◦"/>
              <a:defRPr sz="1400"/>
            </a:lvl9pPr>
          </a:lstStyle>
          <a:p/>
        </p:txBody>
      </p:sp>
      <p:sp>
        <p:nvSpPr>
          <p:cNvPr id="80" name="Google Shape;80;p61"/>
          <p:cNvSpPr txBox="1"/>
          <p:nvPr>
            <p:ph idx="2" type="body"/>
          </p:nvPr>
        </p:nvSpPr>
        <p:spPr>
          <a:xfrm>
            <a:off x="9296400" y="2286000"/>
            <a:ext cx="2430780" cy="3505200"/>
          </a:xfrm>
          <a:prstGeom prst="rect">
            <a:avLst/>
          </a:prstGeom>
          <a:noFill/>
          <a:ln>
            <a:noFill/>
          </a:ln>
        </p:spPr>
        <p:txBody>
          <a:bodyPr anchorCtr="0" anchor="t" bIns="45700" lIns="91425" spcFirstLastPara="1" rIns="91425" wrap="square" tIns="45700">
            <a:normAutofit/>
          </a:bodyPr>
          <a:lstStyle>
            <a:lvl1pPr indent="-228600" lvl="0" marL="457200" algn="l">
              <a:lnSpc>
                <a:spcPct val="110000"/>
              </a:lnSpc>
              <a:spcBef>
                <a:spcPts val="800"/>
              </a:spcBef>
              <a:spcAft>
                <a:spcPts val="0"/>
              </a:spcAft>
              <a:buSzPts val="1400"/>
              <a:buNone/>
              <a:defRPr sz="1400">
                <a:solidFill>
                  <a:srgbClr val="FFFFFF"/>
                </a:solidFill>
              </a:defRPr>
            </a:lvl1pPr>
            <a:lvl2pPr indent="-228600" lvl="1" marL="914400" algn="l">
              <a:lnSpc>
                <a:spcPct val="100000"/>
              </a:lnSpc>
              <a:spcBef>
                <a:spcPts val="500"/>
              </a:spcBef>
              <a:spcAft>
                <a:spcPts val="0"/>
              </a:spcAft>
              <a:buSzPts val="1200"/>
              <a:buNone/>
              <a:defRPr sz="1200"/>
            </a:lvl2pPr>
            <a:lvl3pPr indent="-228600" lvl="2" marL="1371600" algn="l">
              <a:lnSpc>
                <a:spcPct val="100000"/>
              </a:lnSpc>
              <a:spcBef>
                <a:spcPts val="500"/>
              </a:spcBef>
              <a:spcAft>
                <a:spcPts val="0"/>
              </a:spcAft>
              <a:buSzPts val="1000"/>
              <a:buNone/>
              <a:defRPr sz="1000"/>
            </a:lvl3pPr>
            <a:lvl4pPr indent="-228600" lvl="3" marL="1828800" algn="l">
              <a:lnSpc>
                <a:spcPct val="100000"/>
              </a:lnSpc>
              <a:spcBef>
                <a:spcPts val="500"/>
              </a:spcBef>
              <a:spcAft>
                <a:spcPts val="0"/>
              </a:spcAft>
              <a:buSzPts val="900"/>
              <a:buNone/>
              <a:defRPr sz="900"/>
            </a:lvl4pPr>
            <a:lvl5pPr indent="-228600" lvl="4" marL="2286000" algn="l">
              <a:lnSpc>
                <a:spcPct val="100000"/>
              </a:lnSpc>
              <a:spcBef>
                <a:spcPts val="500"/>
              </a:spcBef>
              <a:spcAft>
                <a:spcPts val="0"/>
              </a:spcAft>
              <a:buSzPts val="900"/>
              <a:buNone/>
              <a:defRPr sz="900"/>
            </a:lvl5pPr>
            <a:lvl6pPr indent="-228600" lvl="5" marL="2743200" algn="l">
              <a:lnSpc>
                <a:spcPct val="100000"/>
              </a:lnSpc>
              <a:spcBef>
                <a:spcPts val="500"/>
              </a:spcBef>
              <a:spcAft>
                <a:spcPts val="0"/>
              </a:spcAft>
              <a:buSzPts val="900"/>
              <a:buNone/>
              <a:defRPr sz="900"/>
            </a:lvl6pPr>
            <a:lvl7pPr indent="-228600" lvl="6" marL="3200400" algn="l">
              <a:lnSpc>
                <a:spcPct val="100000"/>
              </a:lnSpc>
              <a:spcBef>
                <a:spcPts val="500"/>
              </a:spcBef>
              <a:spcAft>
                <a:spcPts val="0"/>
              </a:spcAft>
              <a:buSzPts val="900"/>
              <a:buNone/>
              <a:defRPr sz="900"/>
            </a:lvl7pPr>
            <a:lvl8pPr indent="-228600" lvl="7" marL="3657600" algn="l">
              <a:lnSpc>
                <a:spcPct val="100000"/>
              </a:lnSpc>
              <a:spcBef>
                <a:spcPts val="500"/>
              </a:spcBef>
              <a:spcAft>
                <a:spcPts val="0"/>
              </a:spcAft>
              <a:buSzPts val="900"/>
              <a:buNone/>
              <a:defRPr sz="900"/>
            </a:lvl8pPr>
            <a:lvl9pPr indent="-228600" lvl="8" marL="4114800" algn="l">
              <a:lnSpc>
                <a:spcPct val="100000"/>
              </a:lnSpc>
              <a:spcBef>
                <a:spcPts val="500"/>
              </a:spcBef>
              <a:spcAft>
                <a:spcPts val="0"/>
              </a:spcAft>
              <a:buSzPts val="900"/>
              <a:buNone/>
              <a:defRPr sz="900"/>
            </a:lvl9pPr>
          </a:lstStyle>
          <a:p/>
        </p:txBody>
      </p:sp>
      <p:sp>
        <p:nvSpPr>
          <p:cNvPr id="81" name="Google Shape;81;p61"/>
          <p:cNvSpPr txBox="1"/>
          <p:nvPr>
            <p:ph idx="10" type="dt"/>
          </p:nvPr>
        </p:nvSpPr>
        <p:spPr>
          <a:xfrm>
            <a:off x="274320" y="6307672"/>
            <a:ext cx="2743200" cy="27432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61"/>
          <p:cNvSpPr txBox="1"/>
          <p:nvPr>
            <p:ph idx="11" type="ftr"/>
          </p:nvPr>
        </p:nvSpPr>
        <p:spPr>
          <a:xfrm>
            <a:off x="3489960" y="6307672"/>
            <a:ext cx="5212080" cy="274320"/>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61"/>
          <p:cNvSpPr txBox="1"/>
          <p:nvPr>
            <p:ph idx="12" type="sldNum"/>
          </p:nvPr>
        </p:nvSpPr>
        <p:spPr>
          <a:xfrm>
            <a:off x="10393677" y="6223002"/>
            <a:ext cx="1463040" cy="27432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
        <p:nvSpPr>
          <p:cNvPr id="84" name="Google Shape;84;p61"/>
          <p:cNvSpPr/>
          <p:nvPr/>
        </p:nvSpPr>
        <p:spPr>
          <a:xfrm>
            <a:off x="9157546" y="374904"/>
            <a:ext cx="2651760" cy="6108192"/>
          </a:xfrm>
          <a:prstGeom prst="rect">
            <a:avLst/>
          </a:prstGeom>
          <a:noFill/>
          <a:ln cap="sq" cmpd="sng" w="9525">
            <a:solidFill>
              <a:srgbClr val="FFFFF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showMasterSp="0" type="picTx">
  <p:cSld name="PICTURE_WITH_CAPTION_TEXT">
    <p:spTree>
      <p:nvGrpSpPr>
        <p:cNvPr id="85" name="Shape 85"/>
        <p:cNvGrpSpPr/>
        <p:nvPr/>
      </p:nvGrpSpPr>
      <p:grpSpPr>
        <a:xfrm>
          <a:off x="0" y="0"/>
          <a:ext cx="0" cy="0"/>
          <a:chOff x="0" y="0"/>
          <a:chExt cx="0" cy="0"/>
        </a:xfrm>
      </p:grpSpPr>
      <p:sp>
        <p:nvSpPr>
          <p:cNvPr id="86" name="Google Shape;86;p62"/>
          <p:cNvSpPr/>
          <p:nvPr/>
        </p:nvSpPr>
        <p:spPr>
          <a:xfrm>
            <a:off x="9020386" y="237744"/>
            <a:ext cx="2926080" cy="6382512"/>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7" name="Google Shape;87;p62"/>
          <p:cNvSpPr txBox="1"/>
          <p:nvPr>
            <p:ph type="title"/>
          </p:nvPr>
        </p:nvSpPr>
        <p:spPr>
          <a:xfrm>
            <a:off x="9296400" y="603504"/>
            <a:ext cx="2432304" cy="164592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rgbClr val="FFFFFF"/>
              </a:buClr>
              <a:buSzPts val="2800"/>
              <a:buFont typeface="Century Gothic"/>
              <a:buNone/>
              <a:defRPr b="0" sz="2800">
                <a:solidFill>
                  <a:srgbClr val="FFFFFF"/>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8" name="Google Shape;88;p62"/>
          <p:cNvSpPr/>
          <p:nvPr>
            <p:ph idx="2" type="pic"/>
          </p:nvPr>
        </p:nvSpPr>
        <p:spPr>
          <a:xfrm>
            <a:off x="228599" y="237744"/>
            <a:ext cx="8531352" cy="6382512"/>
          </a:xfrm>
          <a:prstGeom prst="rect">
            <a:avLst/>
          </a:prstGeom>
          <a:solidFill>
            <a:srgbClr val="FFDE6A"/>
          </a:solidFill>
          <a:ln>
            <a:noFill/>
          </a:ln>
        </p:spPr>
        <p:txBody>
          <a:bodyPr anchorCtr="0" anchor="t" bIns="45700" lIns="91425" spcFirstLastPara="1" rIns="91425" wrap="square" tIns="45700">
            <a:normAutofit/>
          </a:bodyPr>
          <a:lstStyle>
            <a:lvl1pPr lvl="0" marR="0" rtl="0" algn="l">
              <a:lnSpc>
                <a:spcPct val="100000"/>
              </a:lnSpc>
              <a:spcBef>
                <a:spcPts val="900"/>
              </a:spcBef>
              <a:spcAft>
                <a:spcPts val="0"/>
              </a:spcAft>
              <a:buClr>
                <a:srgbClr val="262626"/>
              </a:buClr>
              <a:buSzPts val="3200"/>
              <a:buFont typeface="Garamond"/>
              <a:buNone/>
              <a:defRPr b="0" i="0" sz="3200" u="none" cap="none" strike="noStrike">
                <a:solidFill>
                  <a:schemeClr val="dk1"/>
                </a:solidFill>
                <a:latin typeface="Century Gothic"/>
                <a:ea typeface="Century Gothic"/>
                <a:cs typeface="Century Gothic"/>
                <a:sym typeface="Century Gothic"/>
              </a:defRPr>
            </a:lvl1pPr>
            <a:lvl2pPr lvl="1" marR="0" rtl="0" algn="l">
              <a:lnSpc>
                <a:spcPct val="100000"/>
              </a:lnSpc>
              <a:spcBef>
                <a:spcPts val="500"/>
              </a:spcBef>
              <a:spcAft>
                <a:spcPts val="0"/>
              </a:spcAft>
              <a:buClr>
                <a:srgbClr val="262626"/>
              </a:buClr>
              <a:buSzPts val="2800"/>
              <a:buFont typeface="Garamond"/>
              <a:buNone/>
              <a:defRPr b="0" i="0" sz="2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500"/>
              </a:spcBef>
              <a:spcAft>
                <a:spcPts val="0"/>
              </a:spcAft>
              <a:buClr>
                <a:srgbClr val="262626"/>
              </a:buClr>
              <a:buSzPts val="2400"/>
              <a:buFont typeface="Garamond"/>
              <a:buNone/>
              <a:defRPr b="0" i="0" sz="24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500"/>
              </a:spcBef>
              <a:spcAft>
                <a:spcPts val="0"/>
              </a:spcAft>
              <a:buClr>
                <a:srgbClr val="262626"/>
              </a:buClr>
              <a:buSzPts val="2000"/>
              <a:buFont typeface="Garamond"/>
              <a:buNone/>
              <a:defRPr b="0" i="0" sz="20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500"/>
              </a:spcBef>
              <a:spcAft>
                <a:spcPts val="0"/>
              </a:spcAft>
              <a:buClr>
                <a:srgbClr val="262626"/>
              </a:buClr>
              <a:buSzPts val="2000"/>
              <a:buFont typeface="Garamond"/>
              <a:buNone/>
              <a:defRPr b="0" i="0" sz="20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500"/>
              </a:spcBef>
              <a:spcAft>
                <a:spcPts val="0"/>
              </a:spcAft>
              <a:buClr>
                <a:srgbClr val="262626"/>
              </a:buClr>
              <a:buSzPts val="2000"/>
              <a:buFont typeface="Garamond"/>
              <a:buNone/>
              <a:defRPr b="0" i="0" sz="20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500"/>
              </a:spcBef>
              <a:spcAft>
                <a:spcPts val="0"/>
              </a:spcAft>
              <a:buClr>
                <a:srgbClr val="262626"/>
              </a:buClr>
              <a:buSzPts val="2000"/>
              <a:buFont typeface="Garamond"/>
              <a:buNone/>
              <a:defRPr b="0" i="0" sz="20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500"/>
              </a:spcBef>
              <a:spcAft>
                <a:spcPts val="0"/>
              </a:spcAft>
              <a:buClr>
                <a:srgbClr val="262626"/>
              </a:buClr>
              <a:buSzPts val="2000"/>
              <a:buFont typeface="Garamond"/>
              <a:buNone/>
              <a:defRPr b="0" i="0" sz="20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500"/>
              </a:spcBef>
              <a:spcAft>
                <a:spcPts val="0"/>
              </a:spcAft>
              <a:buClr>
                <a:srgbClr val="262626"/>
              </a:buClr>
              <a:buSzPts val="2000"/>
              <a:buFont typeface="Garamond"/>
              <a:buNone/>
              <a:defRPr b="0" i="0" sz="2000" u="none" cap="none" strike="noStrike">
                <a:solidFill>
                  <a:schemeClr val="dk1"/>
                </a:solidFill>
                <a:latin typeface="Century Gothic"/>
                <a:ea typeface="Century Gothic"/>
                <a:cs typeface="Century Gothic"/>
                <a:sym typeface="Century Gothic"/>
              </a:defRPr>
            </a:lvl9pPr>
          </a:lstStyle>
          <a:p/>
        </p:txBody>
      </p:sp>
      <p:sp>
        <p:nvSpPr>
          <p:cNvPr id="89" name="Google Shape;89;p62"/>
          <p:cNvSpPr txBox="1"/>
          <p:nvPr>
            <p:ph idx="1" type="body"/>
          </p:nvPr>
        </p:nvSpPr>
        <p:spPr>
          <a:xfrm>
            <a:off x="9296400" y="2286000"/>
            <a:ext cx="2432304" cy="3502152"/>
          </a:xfrm>
          <a:prstGeom prst="rect">
            <a:avLst/>
          </a:prstGeom>
          <a:noFill/>
          <a:ln>
            <a:noFill/>
          </a:ln>
        </p:spPr>
        <p:txBody>
          <a:bodyPr anchorCtr="0" anchor="t" bIns="45700" lIns="91425" spcFirstLastPara="1" rIns="91425" wrap="square" tIns="45700">
            <a:normAutofit/>
          </a:bodyPr>
          <a:lstStyle>
            <a:lvl1pPr indent="-228600" lvl="0" marL="457200" algn="l">
              <a:lnSpc>
                <a:spcPct val="110000"/>
              </a:lnSpc>
              <a:spcBef>
                <a:spcPts val="800"/>
              </a:spcBef>
              <a:spcAft>
                <a:spcPts val="0"/>
              </a:spcAft>
              <a:buSzPts val="1400"/>
              <a:buNone/>
              <a:defRPr sz="1400">
                <a:solidFill>
                  <a:srgbClr val="FFFFFF"/>
                </a:solidFill>
              </a:defRPr>
            </a:lvl1pPr>
            <a:lvl2pPr indent="-228600" lvl="1" marL="914400" algn="l">
              <a:lnSpc>
                <a:spcPct val="100000"/>
              </a:lnSpc>
              <a:spcBef>
                <a:spcPts val="500"/>
              </a:spcBef>
              <a:spcAft>
                <a:spcPts val="0"/>
              </a:spcAft>
              <a:buSzPts val="1200"/>
              <a:buNone/>
              <a:defRPr sz="1200"/>
            </a:lvl2pPr>
            <a:lvl3pPr indent="-228600" lvl="2" marL="1371600" algn="l">
              <a:lnSpc>
                <a:spcPct val="100000"/>
              </a:lnSpc>
              <a:spcBef>
                <a:spcPts val="500"/>
              </a:spcBef>
              <a:spcAft>
                <a:spcPts val="0"/>
              </a:spcAft>
              <a:buSzPts val="1000"/>
              <a:buNone/>
              <a:defRPr sz="1000"/>
            </a:lvl3pPr>
            <a:lvl4pPr indent="-228600" lvl="3" marL="1828800" algn="l">
              <a:lnSpc>
                <a:spcPct val="100000"/>
              </a:lnSpc>
              <a:spcBef>
                <a:spcPts val="500"/>
              </a:spcBef>
              <a:spcAft>
                <a:spcPts val="0"/>
              </a:spcAft>
              <a:buSzPts val="900"/>
              <a:buNone/>
              <a:defRPr sz="900"/>
            </a:lvl4pPr>
            <a:lvl5pPr indent="-228600" lvl="4" marL="2286000" algn="l">
              <a:lnSpc>
                <a:spcPct val="100000"/>
              </a:lnSpc>
              <a:spcBef>
                <a:spcPts val="500"/>
              </a:spcBef>
              <a:spcAft>
                <a:spcPts val="0"/>
              </a:spcAft>
              <a:buSzPts val="900"/>
              <a:buNone/>
              <a:defRPr sz="900"/>
            </a:lvl5pPr>
            <a:lvl6pPr indent="-228600" lvl="5" marL="2743200" algn="l">
              <a:lnSpc>
                <a:spcPct val="100000"/>
              </a:lnSpc>
              <a:spcBef>
                <a:spcPts val="500"/>
              </a:spcBef>
              <a:spcAft>
                <a:spcPts val="0"/>
              </a:spcAft>
              <a:buSzPts val="900"/>
              <a:buNone/>
              <a:defRPr sz="900"/>
            </a:lvl6pPr>
            <a:lvl7pPr indent="-228600" lvl="6" marL="3200400" algn="l">
              <a:lnSpc>
                <a:spcPct val="100000"/>
              </a:lnSpc>
              <a:spcBef>
                <a:spcPts val="500"/>
              </a:spcBef>
              <a:spcAft>
                <a:spcPts val="0"/>
              </a:spcAft>
              <a:buSzPts val="900"/>
              <a:buNone/>
              <a:defRPr sz="900"/>
            </a:lvl7pPr>
            <a:lvl8pPr indent="-228600" lvl="7" marL="3657600" algn="l">
              <a:lnSpc>
                <a:spcPct val="100000"/>
              </a:lnSpc>
              <a:spcBef>
                <a:spcPts val="500"/>
              </a:spcBef>
              <a:spcAft>
                <a:spcPts val="0"/>
              </a:spcAft>
              <a:buSzPts val="900"/>
              <a:buNone/>
              <a:defRPr sz="900"/>
            </a:lvl8pPr>
            <a:lvl9pPr indent="-228600" lvl="8" marL="4114800" algn="l">
              <a:lnSpc>
                <a:spcPct val="100000"/>
              </a:lnSpc>
              <a:spcBef>
                <a:spcPts val="500"/>
              </a:spcBef>
              <a:spcAft>
                <a:spcPts val="0"/>
              </a:spcAft>
              <a:buSzPts val="900"/>
              <a:buNone/>
              <a:defRPr sz="900"/>
            </a:lvl9pPr>
          </a:lstStyle>
          <a:p/>
        </p:txBody>
      </p:sp>
      <p:sp>
        <p:nvSpPr>
          <p:cNvPr id="90" name="Google Shape;90;p62"/>
          <p:cNvSpPr txBox="1"/>
          <p:nvPr>
            <p:ph idx="10" type="dt"/>
          </p:nvPr>
        </p:nvSpPr>
        <p:spPr>
          <a:xfrm>
            <a:off x="274320" y="6307672"/>
            <a:ext cx="2743200" cy="27432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solidFill>
                  <a:srgbClr val="FFFFF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1" name="Google Shape;91;p62"/>
          <p:cNvSpPr txBox="1"/>
          <p:nvPr>
            <p:ph idx="11" type="ftr"/>
          </p:nvPr>
        </p:nvSpPr>
        <p:spPr>
          <a:xfrm>
            <a:off x="3489960" y="6307672"/>
            <a:ext cx="5212080" cy="274320"/>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sz="1000">
                <a:solidFill>
                  <a:srgbClr val="FFFFFF"/>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2" name="Google Shape;92;p62"/>
          <p:cNvSpPr txBox="1"/>
          <p:nvPr>
            <p:ph idx="12" type="sldNum"/>
          </p:nvPr>
        </p:nvSpPr>
        <p:spPr>
          <a:xfrm>
            <a:off x="10396728" y="6227064"/>
            <a:ext cx="1463040" cy="27432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
        <p:nvSpPr>
          <p:cNvPr id="93" name="Google Shape;93;p62"/>
          <p:cNvSpPr/>
          <p:nvPr/>
        </p:nvSpPr>
        <p:spPr>
          <a:xfrm>
            <a:off x="9157546" y="374904"/>
            <a:ext cx="2651760" cy="6108192"/>
          </a:xfrm>
          <a:prstGeom prst="rect">
            <a:avLst/>
          </a:prstGeom>
          <a:noFill/>
          <a:ln cap="sq" cmpd="sng" w="9525">
            <a:solidFill>
              <a:srgbClr val="FFFFF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94" name="Shape 94"/>
        <p:cNvGrpSpPr/>
        <p:nvPr/>
      </p:nvGrpSpPr>
      <p:grpSpPr>
        <a:xfrm>
          <a:off x="0" y="0"/>
          <a:ext cx="0" cy="0"/>
          <a:chOff x="0" y="0"/>
          <a:chExt cx="0" cy="0"/>
        </a:xfrm>
      </p:grpSpPr>
      <p:sp>
        <p:nvSpPr>
          <p:cNvPr id="95" name="Google Shape;95;p63"/>
          <p:cNvSpPr txBox="1"/>
          <p:nvPr>
            <p:ph type="title"/>
          </p:nvPr>
        </p:nvSpPr>
        <p:spPr>
          <a:xfrm>
            <a:off x="1066800" y="642594"/>
            <a:ext cx="10058400" cy="13716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262626"/>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6" name="Google Shape;96;p63"/>
          <p:cNvSpPr txBox="1"/>
          <p:nvPr>
            <p:ph idx="1" type="body"/>
          </p:nvPr>
        </p:nvSpPr>
        <p:spPr>
          <a:xfrm rot="5400000">
            <a:off x="4130040" y="-960120"/>
            <a:ext cx="3931920" cy="100584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900"/>
              </a:spcBef>
              <a:spcAft>
                <a:spcPts val="0"/>
              </a:spcAft>
              <a:buSzPts val="1800"/>
              <a:buChar char="◦"/>
              <a:defRPr/>
            </a:lvl1pPr>
            <a:lvl2pPr indent="-342900" lvl="1" marL="914400" algn="l">
              <a:lnSpc>
                <a:spcPct val="100000"/>
              </a:lnSpc>
              <a:spcBef>
                <a:spcPts val="500"/>
              </a:spcBef>
              <a:spcAft>
                <a:spcPts val="0"/>
              </a:spcAft>
              <a:buSzPts val="1800"/>
              <a:buChar char="◦"/>
              <a:defRPr/>
            </a:lvl2pPr>
            <a:lvl3pPr indent="-342900" lvl="2" marL="1371600" algn="l">
              <a:lnSpc>
                <a:spcPct val="100000"/>
              </a:lnSpc>
              <a:spcBef>
                <a:spcPts val="500"/>
              </a:spcBef>
              <a:spcAft>
                <a:spcPts val="0"/>
              </a:spcAft>
              <a:buSzPts val="1800"/>
              <a:buChar char="◦"/>
              <a:defRPr/>
            </a:lvl3pPr>
            <a:lvl4pPr indent="-342900" lvl="3" marL="1828800" algn="l">
              <a:lnSpc>
                <a:spcPct val="100000"/>
              </a:lnSpc>
              <a:spcBef>
                <a:spcPts val="500"/>
              </a:spcBef>
              <a:spcAft>
                <a:spcPts val="0"/>
              </a:spcAft>
              <a:buSzPts val="1800"/>
              <a:buChar char="◦"/>
              <a:defRPr/>
            </a:lvl4pPr>
            <a:lvl5pPr indent="-342900" lvl="4" marL="2286000" algn="l">
              <a:lnSpc>
                <a:spcPct val="100000"/>
              </a:lnSpc>
              <a:spcBef>
                <a:spcPts val="500"/>
              </a:spcBef>
              <a:spcAft>
                <a:spcPts val="0"/>
              </a:spcAft>
              <a:buSzPts val="1800"/>
              <a:buChar char="◦"/>
              <a:defRPr/>
            </a:lvl5pPr>
            <a:lvl6pPr indent="-342900" lvl="5" marL="2743200" algn="l">
              <a:lnSpc>
                <a:spcPct val="100000"/>
              </a:lnSpc>
              <a:spcBef>
                <a:spcPts val="500"/>
              </a:spcBef>
              <a:spcAft>
                <a:spcPts val="0"/>
              </a:spcAft>
              <a:buSzPts val="1800"/>
              <a:buChar char="◦"/>
              <a:defRPr/>
            </a:lvl6pPr>
            <a:lvl7pPr indent="-342900" lvl="6" marL="3200400" algn="l">
              <a:lnSpc>
                <a:spcPct val="100000"/>
              </a:lnSpc>
              <a:spcBef>
                <a:spcPts val="500"/>
              </a:spcBef>
              <a:spcAft>
                <a:spcPts val="0"/>
              </a:spcAft>
              <a:buSzPts val="1800"/>
              <a:buChar char="◦"/>
              <a:defRPr/>
            </a:lvl7pPr>
            <a:lvl8pPr indent="-342900" lvl="7" marL="3657600" algn="l">
              <a:lnSpc>
                <a:spcPct val="100000"/>
              </a:lnSpc>
              <a:spcBef>
                <a:spcPts val="500"/>
              </a:spcBef>
              <a:spcAft>
                <a:spcPts val="0"/>
              </a:spcAft>
              <a:buSzPts val="1800"/>
              <a:buChar char="◦"/>
              <a:defRPr/>
            </a:lvl8pPr>
            <a:lvl9pPr indent="-342900" lvl="8" marL="4114800" algn="l">
              <a:lnSpc>
                <a:spcPct val="100000"/>
              </a:lnSpc>
              <a:spcBef>
                <a:spcPts val="500"/>
              </a:spcBef>
              <a:spcAft>
                <a:spcPts val="0"/>
              </a:spcAft>
              <a:buSzPts val="1800"/>
              <a:buChar char="◦"/>
              <a:defRPr/>
            </a:lvl9pPr>
          </a:lstStyle>
          <a:p/>
        </p:txBody>
      </p:sp>
      <p:sp>
        <p:nvSpPr>
          <p:cNvPr id="97" name="Google Shape;97;p63"/>
          <p:cNvSpPr txBox="1"/>
          <p:nvPr>
            <p:ph idx="10" type="dt"/>
          </p:nvPr>
        </p:nvSpPr>
        <p:spPr>
          <a:xfrm>
            <a:off x="274320" y="6307672"/>
            <a:ext cx="2743200" cy="27432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8" name="Google Shape;98;p63"/>
          <p:cNvSpPr txBox="1"/>
          <p:nvPr>
            <p:ph idx="11" type="ftr"/>
          </p:nvPr>
        </p:nvSpPr>
        <p:spPr>
          <a:xfrm>
            <a:off x="3489960" y="6307672"/>
            <a:ext cx="5212080" cy="27432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9" name="Google Shape;99;p63"/>
          <p:cNvSpPr txBox="1"/>
          <p:nvPr>
            <p:ph idx="12" type="sldNum"/>
          </p:nvPr>
        </p:nvSpPr>
        <p:spPr>
          <a:xfrm>
            <a:off x="10469880" y="6307672"/>
            <a:ext cx="1463040" cy="27432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100" name="Shape 100"/>
        <p:cNvGrpSpPr/>
        <p:nvPr/>
      </p:nvGrpSpPr>
      <p:grpSpPr>
        <a:xfrm>
          <a:off x="0" y="0"/>
          <a:ext cx="0" cy="0"/>
          <a:chOff x="0" y="0"/>
          <a:chExt cx="0" cy="0"/>
        </a:xfrm>
      </p:grpSpPr>
      <p:sp>
        <p:nvSpPr>
          <p:cNvPr id="101" name="Google Shape;101;p64"/>
          <p:cNvSpPr txBox="1"/>
          <p:nvPr>
            <p:ph type="title"/>
          </p:nvPr>
        </p:nvSpPr>
        <p:spPr>
          <a:xfrm rot="5400000">
            <a:off x="7543800" y="2209800"/>
            <a:ext cx="5257800" cy="23622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262626"/>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2" name="Google Shape;102;p64"/>
          <p:cNvSpPr txBox="1"/>
          <p:nvPr>
            <p:ph idx="1" type="body"/>
          </p:nvPr>
        </p:nvSpPr>
        <p:spPr>
          <a:xfrm rot="5400000">
            <a:off x="2247900" y="-647700"/>
            <a:ext cx="5257800" cy="80772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900"/>
              </a:spcBef>
              <a:spcAft>
                <a:spcPts val="0"/>
              </a:spcAft>
              <a:buSzPts val="1800"/>
              <a:buChar char="◦"/>
              <a:defRPr/>
            </a:lvl1pPr>
            <a:lvl2pPr indent="-342900" lvl="1" marL="914400" algn="l">
              <a:lnSpc>
                <a:spcPct val="100000"/>
              </a:lnSpc>
              <a:spcBef>
                <a:spcPts val="500"/>
              </a:spcBef>
              <a:spcAft>
                <a:spcPts val="0"/>
              </a:spcAft>
              <a:buSzPts val="1800"/>
              <a:buChar char="◦"/>
              <a:defRPr/>
            </a:lvl2pPr>
            <a:lvl3pPr indent="-342900" lvl="2" marL="1371600" algn="l">
              <a:lnSpc>
                <a:spcPct val="100000"/>
              </a:lnSpc>
              <a:spcBef>
                <a:spcPts val="500"/>
              </a:spcBef>
              <a:spcAft>
                <a:spcPts val="0"/>
              </a:spcAft>
              <a:buSzPts val="1800"/>
              <a:buChar char="◦"/>
              <a:defRPr/>
            </a:lvl3pPr>
            <a:lvl4pPr indent="-342900" lvl="3" marL="1828800" algn="l">
              <a:lnSpc>
                <a:spcPct val="100000"/>
              </a:lnSpc>
              <a:spcBef>
                <a:spcPts val="500"/>
              </a:spcBef>
              <a:spcAft>
                <a:spcPts val="0"/>
              </a:spcAft>
              <a:buSzPts val="1800"/>
              <a:buChar char="◦"/>
              <a:defRPr/>
            </a:lvl4pPr>
            <a:lvl5pPr indent="-342900" lvl="4" marL="2286000" algn="l">
              <a:lnSpc>
                <a:spcPct val="100000"/>
              </a:lnSpc>
              <a:spcBef>
                <a:spcPts val="500"/>
              </a:spcBef>
              <a:spcAft>
                <a:spcPts val="0"/>
              </a:spcAft>
              <a:buSzPts val="1800"/>
              <a:buChar char="◦"/>
              <a:defRPr/>
            </a:lvl5pPr>
            <a:lvl6pPr indent="-342900" lvl="5" marL="2743200" algn="l">
              <a:lnSpc>
                <a:spcPct val="100000"/>
              </a:lnSpc>
              <a:spcBef>
                <a:spcPts val="500"/>
              </a:spcBef>
              <a:spcAft>
                <a:spcPts val="0"/>
              </a:spcAft>
              <a:buSzPts val="1800"/>
              <a:buChar char="◦"/>
              <a:defRPr/>
            </a:lvl6pPr>
            <a:lvl7pPr indent="-342900" lvl="6" marL="3200400" algn="l">
              <a:lnSpc>
                <a:spcPct val="100000"/>
              </a:lnSpc>
              <a:spcBef>
                <a:spcPts val="500"/>
              </a:spcBef>
              <a:spcAft>
                <a:spcPts val="0"/>
              </a:spcAft>
              <a:buSzPts val="1800"/>
              <a:buChar char="◦"/>
              <a:defRPr/>
            </a:lvl7pPr>
            <a:lvl8pPr indent="-342900" lvl="7" marL="3657600" algn="l">
              <a:lnSpc>
                <a:spcPct val="100000"/>
              </a:lnSpc>
              <a:spcBef>
                <a:spcPts val="500"/>
              </a:spcBef>
              <a:spcAft>
                <a:spcPts val="0"/>
              </a:spcAft>
              <a:buSzPts val="1800"/>
              <a:buChar char="◦"/>
              <a:defRPr/>
            </a:lvl8pPr>
            <a:lvl9pPr indent="-342900" lvl="8" marL="4114800" algn="l">
              <a:lnSpc>
                <a:spcPct val="100000"/>
              </a:lnSpc>
              <a:spcBef>
                <a:spcPts val="500"/>
              </a:spcBef>
              <a:spcAft>
                <a:spcPts val="0"/>
              </a:spcAft>
              <a:buSzPts val="1800"/>
              <a:buChar char="◦"/>
              <a:defRPr/>
            </a:lvl9pPr>
          </a:lstStyle>
          <a:p/>
        </p:txBody>
      </p:sp>
      <p:sp>
        <p:nvSpPr>
          <p:cNvPr id="103" name="Google Shape;103;p64"/>
          <p:cNvSpPr txBox="1"/>
          <p:nvPr>
            <p:ph idx="10" type="dt"/>
          </p:nvPr>
        </p:nvSpPr>
        <p:spPr>
          <a:xfrm>
            <a:off x="274320" y="6307672"/>
            <a:ext cx="2743200" cy="27432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4" name="Google Shape;104;p64"/>
          <p:cNvSpPr txBox="1"/>
          <p:nvPr>
            <p:ph idx="11" type="ftr"/>
          </p:nvPr>
        </p:nvSpPr>
        <p:spPr>
          <a:xfrm>
            <a:off x="3489960" y="6307672"/>
            <a:ext cx="5212080" cy="27432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5" name="Google Shape;105;p64"/>
          <p:cNvSpPr txBox="1"/>
          <p:nvPr>
            <p:ph idx="12" type="sldNum"/>
          </p:nvPr>
        </p:nvSpPr>
        <p:spPr>
          <a:xfrm>
            <a:off x="10469880" y="6307672"/>
            <a:ext cx="1463040" cy="27432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9" name="Shape 9"/>
        <p:cNvGrpSpPr/>
        <p:nvPr/>
      </p:nvGrpSpPr>
      <p:grpSpPr>
        <a:xfrm>
          <a:off x="0" y="0"/>
          <a:ext cx="0" cy="0"/>
          <a:chOff x="0" y="0"/>
          <a:chExt cx="0" cy="0"/>
        </a:xfrm>
      </p:grpSpPr>
      <p:sp>
        <p:nvSpPr>
          <p:cNvPr id="10" name="Google Shape;10;p53"/>
          <p:cNvSpPr/>
          <p:nvPr/>
        </p:nvSpPr>
        <p:spPr>
          <a:xfrm>
            <a:off x="234696" y="237744"/>
            <a:ext cx="11722608" cy="6382512"/>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 name="Google Shape;11;p53"/>
          <p:cNvSpPr txBox="1"/>
          <p:nvPr>
            <p:ph type="title"/>
          </p:nvPr>
        </p:nvSpPr>
        <p:spPr>
          <a:xfrm>
            <a:off x="1066800" y="642594"/>
            <a:ext cx="10058400" cy="1371600"/>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rgbClr val="262626"/>
              </a:buClr>
              <a:buSzPts val="4800"/>
              <a:buFont typeface="Century Gothic"/>
              <a:buNone/>
              <a:defRPr b="0" i="0" sz="4800" u="none" cap="none" strike="noStrike">
                <a:solidFill>
                  <a:srgbClr val="262626"/>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2" name="Google Shape;12;p53"/>
          <p:cNvSpPr txBox="1"/>
          <p:nvPr>
            <p:ph idx="1" type="body"/>
          </p:nvPr>
        </p:nvSpPr>
        <p:spPr>
          <a:xfrm>
            <a:off x="1066800" y="2103120"/>
            <a:ext cx="10058400" cy="3931920"/>
          </a:xfrm>
          <a:prstGeom prst="rect">
            <a:avLst/>
          </a:prstGeom>
          <a:noFill/>
          <a:ln>
            <a:noFill/>
          </a:ln>
        </p:spPr>
        <p:txBody>
          <a:bodyPr anchorCtr="0" anchor="t" bIns="45700" lIns="91425" spcFirstLastPara="1" rIns="91425" wrap="square" tIns="45700">
            <a:normAutofit/>
          </a:bodyPr>
          <a:lstStyle>
            <a:lvl1pPr indent="-342900" lvl="0" marL="457200" marR="0" rtl="0" algn="l">
              <a:lnSpc>
                <a:spcPct val="100000"/>
              </a:lnSpc>
              <a:spcBef>
                <a:spcPts val="900"/>
              </a:spcBef>
              <a:spcAft>
                <a:spcPts val="0"/>
              </a:spcAft>
              <a:buClr>
                <a:srgbClr val="262626"/>
              </a:buClr>
              <a:buSzPts val="1800"/>
              <a:buFont typeface="Garamond"/>
              <a:buChar char="◦"/>
              <a:defRPr b="0" i="0" sz="1800" u="none" cap="none" strike="noStrike">
                <a:solidFill>
                  <a:schemeClr val="dk1"/>
                </a:solidFill>
                <a:latin typeface="Century Gothic"/>
                <a:ea typeface="Century Gothic"/>
                <a:cs typeface="Century Gothic"/>
                <a:sym typeface="Century Gothic"/>
              </a:defRPr>
            </a:lvl1pPr>
            <a:lvl2pPr indent="-330200" lvl="1" marL="914400" marR="0" rtl="0" algn="l">
              <a:lnSpc>
                <a:spcPct val="100000"/>
              </a:lnSpc>
              <a:spcBef>
                <a:spcPts val="500"/>
              </a:spcBef>
              <a:spcAft>
                <a:spcPts val="0"/>
              </a:spcAft>
              <a:buClr>
                <a:srgbClr val="262626"/>
              </a:buClr>
              <a:buSzPts val="1600"/>
              <a:buFont typeface="Garamond"/>
              <a:buChar char="◦"/>
              <a:defRPr b="0" i="0" sz="1600" u="none" cap="none" strike="noStrike">
                <a:solidFill>
                  <a:schemeClr val="dk1"/>
                </a:solidFill>
                <a:latin typeface="Century Gothic"/>
                <a:ea typeface="Century Gothic"/>
                <a:cs typeface="Century Gothic"/>
                <a:sym typeface="Century Gothic"/>
              </a:defRPr>
            </a:lvl2pPr>
            <a:lvl3pPr indent="-317500" lvl="2" marL="1371600" marR="0" rtl="0" algn="l">
              <a:lnSpc>
                <a:spcPct val="100000"/>
              </a:lnSpc>
              <a:spcBef>
                <a:spcPts val="500"/>
              </a:spcBef>
              <a:spcAft>
                <a:spcPts val="0"/>
              </a:spcAft>
              <a:buClr>
                <a:srgbClr val="262626"/>
              </a:buClr>
              <a:buSzPts val="1400"/>
              <a:buFont typeface="Garamond"/>
              <a:buChar char="◦"/>
              <a:defRPr b="0" i="0" sz="1400" u="none" cap="none" strike="noStrike">
                <a:solidFill>
                  <a:schemeClr val="dk1"/>
                </a:solidFill>
                <a:latin typeface="Century Gothic"/>
                <a:ea typeface="Century Gothic"/>
                <a:cs typeface="Century Gothic"/>
                <a:sym typeface="Century Gothic"/>
              </a:defRPr>
            </a:lvl3pPr>
            <a:lvl4pPr indent="-317500" lvl="3" marL="1828800" marR="0" rtl="0" algn="l">
              <a:lnSpc>
                <a:spcPct val="100000"/>
              </a:lnSpc>
              <a:spcBef>
                <a:spcPts val="500"/>
              </a:spcBef>
              <a:spcAft>
                <a:spcPts val="0"/>
              </a:spcAft>
              <a:buClr>
                <a:srgbClr val="262626"/>
              </a:buClr>
              <a:buSzPts val="1400"/>
              <a:buFont typeface="Garamond"/>
              <a:buChar char="◦"/>
              <a:defRPr b="0" i="0" sz="1400" u="none" cap="none" strike="noStrike">
                <a:solidFill>
                  <a:schemeClr val="dk1"/>
                </a:solidFill>
                <a:latin typeface="Century Gothic"/>
                <a:ea typeface="Century Gothic"/>
                <a:cs typeface="Century Gothic"/>
                <a:sym typeface="Century Gothic"/>
              </a:defRPr>
            </a:lvl4pPr>
            <a:lvl5pPr indent="-317500" lvl="4" marL="2286000" marR="0" rtl="0" algn="l">
              <a:lnSpc>
                <a:spcPct val="100000"/>
              </a:lnSpc>
              <a:spcBef>
                <a:spcPts val="500"/>
              </a:spcBef>
              <a:spcAft>
                <a:spcPts val="0"/>
              </a:spcAft>
              <a:buClr>
                <a:srgbClr val="262626"/>
              </a:buClr>
              <a:buSzPts val="1400"/>
              <a:buFont typeface="Garamond"/>
              <a:buChar char="◦"/>
              <a:defRPr b="0" i="0" sz="1400" u="none" cap="none" strike="noStrike">
                <a:solidFill>
                  <a:schemeClr val="dk1"/>
                </a:solidFill>
                <a:latin typeface="Century Gothic"/>
                <a:ea typeface="Century Gothic"/>
                <a:cs typeface="Century Gothic"/>
                <a:sym typeface="Century Gothic"/>
              </a:defRPr>
            </a:lvl5pPr>
            <a:lvl6pPr indent="-317500" lvl="5" marL="2743200" marR="0" rtl="0" algn="l">
              <a:lnSpc>
                <a:spcPct val="100000"/>
              </a:lnSpc>
              <a:spcBef>
                <a:spcPts val="500"/>
              </a:spcBef>
              <a:spcAft>
                <a:spcPts val="0"/>
              </a:spcAft>
              <a:buClr>
                <a:srgbClr val="262626"/>
              </a:buClr>
              <a:buSzPts val="1400"/>
              <a:buFont typeface="Garamond"/>
              <a:buChar char="◦"/>
              <a:defRPr b="0" i="0" sz="1400" u="none" cap="none" strike="noStrike">
                <a:solidFill>
                  <a:schemeClr val="dk1"/>
                </a:solidFill>
                <a:latin typeface="Century Gothic"/>
                <a:ea typeface="Century Gothic"/>
                <a:cs typeface="Century Gothic"/>
                <a:sym typeface="Century Gothic"/>
              </a:defRPr>
            </a:lvl6pPr>
            <a:lvl7pPr indent="-317500" lvl="6" marL="3200400" marR="0" rtl="0" algn="l">
              <a:lnSpc>
                <a:spcPct val="100000"/>
              </a:lnSpc>
              <a:spcBef>
                <a:spcPts val="500"/>
              </a:spcBef>
              <a:spcAft>
                <a:spcPts val="0"/>
              </a:spcAft>
              <a:buClr>
                <a:srgbClr val="262626"/>
              </a:buClr>
              <a:buSzPts val="1400"/>
              <a:buFont typeface="Garamond"/>
              <a:buChar char="◦"/>
              <a:defRPr b="0" i="0" sz="1400" u="none" cap="none" strike="noStrike">
                <a:solidFill>
                  <a:schemeClr val="dk1"/>
                </a:solidFill>
                <a:latin typeface="Century Gothic"/>
                <a:ea typeface="Century Gothic"/>
                <a:cs typeface="Century Gothic"/>
                <a:sym typeface="Century Gothic"/>
              </a:defRPr>
            </a:lvl7pPr>
            <a:lvl8pPr indent="-317500" lvl="7" marL="3657600" marR="0" rtl="0" algn="l">
              <a:lnSpc>
                <a:spcPct val="100000"/>
              </a:lnSpc>
              <a:spcBef>
                <a:spcPts val="500"/>
              </a:spcBef>
              <a:spcAft>
                <a:spcPts val="0"/>
              </a:spcAft>
              <a:buClr>
                <a:srgbClr val="262626"/>
              </a:buClr>
              <a:buSzPts val="1400"/>
              <a:buFont typeface="Garamond"/>
              <a:buChar char="◦"/>
              <a:defRPr b="0" i="0" sz="1400" u="none" cap="none" strike="noStrike">
                <a:solidFill>
                  <a:schemeClr val="dk1"/>
                </a:solidFill>
                <a:latin typeface="Century Gothic"/>
                <a:ea typeface="Century Gothic"/>
                <a:cs typeface="Century Gothic"/>
                <a:sym typeface="Century Gothic"/>
              </a:defRPr>
            </a:lvl8pPr>
            <a:lvl9pPr indent="-317500" lvl="8" marL="4114800" marR="0" rtl="0" algn="l">
              <a:lnSpc>
                <a:spcPct val="100000"/>
              </a:lnSpc>
              <a:spcBef>
                <a:spcPts val="500"/>
              </a:spcBef>
              <a:spcAft>
                <a:spcPts val="0"/>
              </a:spcAft>
              <a:buClr>
                <a:srgbClr val="262626"/>
              </a:buClr>
              <a:buSzPts val="1400"/>
              <a:buFont typeface="Garamond"/>
              <a:buChar char="◦"/>
              <a:defRPr b="0" i="0" sz="1400" u="none" cap="none" strike="noStrike">
                <a:solidFill>
                  <a:schemeClr val="dk1"/>
                </a:solidFill>
                <a:latin typeface="Century Gothic"/>
                <a:ea typeface="Century Gothic"/>
                <a:cs typeface="Century Gothic"/>
                <a:sym typeface="Century Gothic"/>
              </a:defRPr>
            </a:lvl9pPr>
          </a:lstStyle>
          <a:p/>
        </p:txBody>
      </p:sp>
      <p:sp>
        <p:nvSpPr>
          <p:cNvPr id="13" name="Google Shape;13;p53"/>
          <p:cNvSpPr txBox="1"/>
          <p:nvPr>
            <p:ph idx="10" type="dt"/>
          </p:nvPr>
        </p:nvSpPr>
        <p:spPr>
          <a:xfrm>
            <a:off x="274320" y="6307672"/>
            <a:ext cx="2743200" cy="27432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000" u="none" cap="none" strike="noStrike">
                <a:solidFill>
                  <a:srgbClr val="3F3F3F"/>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9pPr>
          </a:lstStyle>
          <a:p/>
        </p:txBody>
      </p:sp>
      <p:sp>
        <p:nvSpPr>
          <p:cNvPr id="14" name="Google Shape;14;p53"/>
          <p:cNvSpPr txBox="1"/>
          <p:nvPr>
            <p:ph idx="11" type="ftr"/>
          </p:nvPr>
        </p:nvSpPr>
        <p:spPr>
          <a:xfrm>
            <a:off x="3489960" y="6307672"/>
            <a:ext cx="5212080" cy="274320"/>
          </a:xfrm>
          <a:prstGeom prst="rect">
            <a:avLst/>
          </a:prstGeom>
          <a:noFill/>
          <a:ln>
            <a:noFill/>
          </a:ln>
        </p:spPr>
        <p:txBody>
          <a:bodyPr anchorCtr="0" anchor="b"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000" u="none" cap="none" strike="noStrike">
                <a:solidFill>
                  <a:srgbClr val="3F3F3F"/>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9pPr>
          </a:lstStyle>
          <a:p/>
        </p:txBody>
      </p:sp>
      <p:sp>
        <p:nvSpPr>
          <p:cNvPr id="15" name="Google Shape;15;p53"/>
          <p:cNvSpPr txBox="1"/>
          <p:nvPr>
            <p:ph idx="12" type="sldNum"/>
          </p:nvPr>
        </p:nvSpPr>
        <p:spPr>
          <a:xfrm>
            <a:off x="10469880" y="6307672"/>
            <a:ext cx="1463040" cy="274320"/>
          </a:xfrm>
          <a:prstGeom prst="rect">
            <a:avLst/>
          </a:prstGeom>
          <a:noFill/>
          <a:ln>
            <a:noFill/>
          </a:ln>
        </p:spPr>
        <p:txBody>
          <a:bodyPr anchorCtr="0" anchor="b"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rgbClr val="3F3F3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pn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png"/><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png"/><Relationship Id="rId4" Type="http://schemas.openxmlformats.org/officeDocument/2006/relationships/image" Target="../media/image5.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3.png"/><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8.jpg"/><Relationship Id="rId4" Type="http://schemas.openxmlformats.org/officeDocument/2006/relationships/hyperlink" Target="https://www.youtube.com/watch?v=_Gmp0pi5Vx4"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9.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3.png"/><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9.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9.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12.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hyperlink" Target="https://universavvy.com/different-symbolic-meanings-of-moon"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3.png"/><Relationship Id="rId4" Type="http://schemas.openxmlformats.org/officeDocument/2006/relationships/image" Target="../media/image1.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1.png"/><Relationship Id="rId4" Type="http://schemas.openxmlformats.org/officeDocument/2006/relationships/image" Target="../media/image10.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 Id="rId3" Type="http://schemas.openxmlformats.org/officeDocument/2006/relationships/image" Target="../media/image10.jpg"/><Relationship Id="rId4" Type="http://schemas.openxmlformats.org/officeDocument/2006/relationships/hyperlink" Target="https://www.sparknotes.com/lit/yellowwallpaper/quotes/character/john/"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6.xml"/><Relationship Id="rId3" Type="http://schemas.openxmlformats.org/officeDocument/2006/relationships/image" Target="../media/image10.jpg"/><Relationship Id="rId4" Type="http://schemas.openxmlformats.org/officeDocument/2006/relationships/hyperlink" Target="https://www.sparknotes.com/lit/yellowwallpaper/quotes/character/john/"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3.png"/><Relationship Id="rId4" Type="http://schemas.openxmlformats.org/officeDocument/2006/relationships/image" Target="../media/image1.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1.png"/><Relationship Id="rId4" Type="http://schemas.openxmlformats.org/officeDocument/2006/relationships/image" Target="../media/image11.jp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0.xml"/><Relationship Id="rId3" Type="http://schemas.openxmlformats.org/officeDocument/2006/relationships/image" Target="../media/image22.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3.png"/><Relationship Id="rId4" Type="http://schemas.openxmlformats.org/officeDocument/2006/relationships/image" Target="../media/image1.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4.xml"/><Relationship Id="rId3" Type="http://schemas.openxmlformats.org/officeDocument/2006/relationships/image" Target="../media/image13.jp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9.xml"/><Relationship Id="rId3" Type="http://schemas.openxmlformats.org/officeDocument/2006/relationships/image" Target="../media/image1.png"/><Relationship Id="rId4" Type="http://schemas.openxmlformats.org/officeDocument/2006/relationships/image" Target="../media/image14.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0.xml"/><Relationship Id="rId3" Type="http://schemas.openxmlformats.org/officeDocument/2006/relationships/image" Target="../media/image20.jp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1.xml"/><Relationship Id="rId3" Type="http://schemas.openxmlformats.org/officeDocument/2006/relationships/image" Target="../media/image16.jp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2.xml"/><Relationship Id="rId3" Type="http://schemas.openxmlformats.org/officeDocument/2006/relationships/image" Target="../media/image15.jp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3.xml"/><Relationship Id="rId3" Type="http://schemas.openxmlformats.org/officeDocument/2006/relationships/image" Target="../media/image17.jp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4.xml"/><Relationship Id="rId3" Type="http://schemas.openxmlformats.org/officeDocument/2006/relationships/image" Target="../media/image23.jp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5.xml"/><Relationship Id="rId3" Type="http://schemas.openxmlformats.org/officeDocument/2006/relationships/image" Target="../media/image19.jp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6.xml"/><Relationship Id="rId3" Type="http://schemas.openxmlformats.org/officeDocument/2006/relationships/image" Target="../media/image18.jp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7.xml"/><Relationship Id="rId3" Type="http://schemas.openxmlformats.org/officeDocument/2006/relationships/image" Target="../media/image21.jp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9" name="Shape 109"/>
        <p:cNvGrpSpPr/>
        <p:nvPr/>
      </p:nvGrpSpPr>
      <p:grpSpPr>
        <a:xfrm>
          <a:off x="0" y="0"/>
          <a:ext cx="0" cy="0"/>
          <a:chOff x="0" y="0"/>
          <a:chExt cx="0" cy="0"/>
        </a:xfrm>
      </p:grpSpPr>
      <p:sp>
        <p:nvSpPr>
          <p:cNvPr id="110" name="Google Shape;110;p1"/>
          <p:cNvSpPr txBox="1"/>
          <p:nvPr>
            <p:ph type="ctrTitle"/>
          </p:nvPr>
        </p:nvSpPr>
        <p:spPr>
          <a:xfrm>
            <a:off x="1561708" y="2091263"/>
            <a:ext cx="9068586" cy="2590800"/>
          </a:xfrm>
          <a:prstGeom prst="rect">
            <a:avLst/>
          </a:prstGeom>
          <a:noFill/>
          <a:ln>
            <a:noFill/>
          </a:ln>
        </p:spPr>
        <p:txBody>
          <a:bodyPr anchorCtr="0" anchor="ctr" bIns="45700" lIns="91425" spcFirstLastPara="1" rIns="91425" wrap="square" tIns="45700">
            <a:noAutofit/>
          </a:bodyPr>
          <a:lstStyle/>
          <a:p>
            <a:pPr indent="0" lvl="0" marL="0" rtl="0" algn="ctr">
              <a:lnSpc>
                <a:spcPct val="83000"/>
              </a:lnSpc>
              <a:spcBef>
                <a:spcPts val="0"/>
              </a:spcBef>
              <a:spcAft>
                <a:spcPts val="0"/>
              </a:spcAft>
              <a:buClr>
                <a:srgbClr val="262626"/>
              </a:buClr>
              <a:buSzPts val="7200"/>
              <a:buFont typeface="Century Gothic"/>
              <a:buNone/>
            </a:pPr>
            <a:r>
              <a:rPr lang="en-GB"/>
              <a:t>THE YELLOW WALLPAPER</a:t>
            </a:r>
            <a:endParaRPr/>
          </a:p>
        </p:txBody>
      </p:sp>
      <p:sp>
        <p:nvSpPr>
          <p:cNvPr id="111" name="Google Shape;111;p1"/>
          <p:cNvSpPr txBox="1"/>
          <p:nvPr>
            <p:ph idx="1" type="subTitle"/>
          </p:nvPr>
        </p:nvSpPr>
        <p:spPr>
          <a:xfrm>
            <a:off x="1562100" y="4682062"/>
            <a:ext cx="9070848" cy="457201"/>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600"/>
              <a:buNone/>
            </a:pPr>
            <a:r>
              <a:rPr lang="en-GB"/>
              <a:t>Charlotte Perkins Gilman 1890</a:t>
            </a:r>
            <a:endParaRPr/>
          </a:p>
        </p:txBody>
      </p:sp>
      <p:sp>
        <p:nvSpPr>
          <p:cNvPr id="112" name="Google Shape;112;p1"/>
          <p:cNvSpPr txBox="1"/>
          <p:nvPr/>
        </p:nvSpPr>
        <p:spPr>
          <a:xfrm>
            <a:off x="5379868" y="1322769"/>
            <a:ext cx="1473694"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dk1"/>
                </a:solidFill>
                <a:latin typeface="Century Gothic"/>
                <a:ea typeface="Century Gothic"/>
                <a:cs typeface="Century Gothic"/>
                <a:sym typeface="Century Gothic"/>
              </a:rPr>
              <a:t>Literature Enrichment 1</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rotWithShape="1">
          <a:blip r:embed="rId3">
            <a:alphaModFix/>
          </a:blip>
          <a:tile algn="tl" flip="none" tx="0" sx="60000" ty="0" sy="60000"/>
        </a:blipFill>
      </p:bgPr>
    </p:bg>
    <p:spTree>
      <p:nvGrpSpPr>
        <p:cNvPr id="116" name="Shape 116"/>
        <p:cNvGrpSpPr/>
        <p:nvPr/>
      </p:nvGrpSpPr>
      <p:grpSpPr>
        <a:xfrm>
          <a:off x="0" y="0"/>
          <a:ext cx="0" cy="0"/>
          <a:chOff x="0" y="0"/>
          <a:chExt cx="0" cy="0"/>
        </a:xfrm>
      </p:grpSpPr>
      <p:sp>
        <p:nvSpPr>
          <p:cNvPr id="117" name="Google Shape;117;p2"/>
          <p:cNvSpPr/>
          <p:nvPr/>
        </p:nvSpPr>
        <p:spPr>
          <a:xfrm>
            <a:off x="0" y="0"/>
            <a:ext cx="12192000" cy="6858000"/>
          </a:xfrm>
          <a:prstGeom prst="rect">
            <a:avLst/>
          </a:prstGeom>
          <a:blipFill rotWithShape="1">
            <a:blip r:embed="rId4">
              <a:alphaModFix amt="45000"/>
            </a:blip>
            <a:tile algn="tl" flip="none" tx="-44450" sx="85000" ty="38100" sy="85000"/>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8" name="Google Shape;118;p2"/>
          <p:cNvSpPr/>
          <p:nvPr/>
        </p:nvSpPr>
        <p:spPr>
          <a:xfrm>
            <a:off x="1307870" y="1267730"/>
            <a:ext cx="9576262" cy="4307950"/>
          </a:xfrm>
          <a:prstGeom prst="rect">
            <a:avLst/>
          </a:prstGeom>
          <a:solidFill>
            <a:schemeClr val="lt1"/>
          </a:solidFill>
          <a:ln>
            <a:noFill/>
          </a:ln>
          <a:effectLst>
            <a:outerShdw blurRad="50800" rotWithShape="0" algn="ctr">
              <a:srgbClr val="000000">
                <a:alpha val="6549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9" name="Google Shape;119;p2"/>
          <p:cNvSpPr/>
          <p:nvPr/>
        </p:nvSpPr>
        <p:spPr>
          <a:xfrm>
            <a:off x="1447801" y="1411615"/>
            <a:ext cx="9296400" cy="4034770"/>
          </a:xfrm>
          <a:prstGeom prst="rect">
            <a:avLst/>
          </a:prstGeom>
          <a:noFill/>
          <a:ln cap="sq" cmpd="sng" w="9525">
            <a:solidFill>
              <a:srgbClr val="3F3F3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0" name="Google Shape;120;p2"/>
          <p:cNvSpPr/>
          <p:nvPr/>
        </p:nvSpPr>
        <p:spPr>
          <a:xfrm>
            <a:off x="5135880" y="1267730"/>
            <a:ext cx="1920240" cy="73152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21" name="Google Shape;121;p2"/>
          <p:cNvGrpSpPr/>
          <p:nvPr/>
        </p:nvGrpSpPr>
        <p:grpSpPr>
          <a:xfrm>
            <a:off x="4828372" y="1267730"/>
            <a:ext cx="1567331" cy="645295"/>
            <a:chOff x="5318306" y="1386268"/>
            <a:chExt cx="1567331" cy="645295"/>
          </a:xfrm>
        </p:grpSpPr>
        <p:cxnSp>
          <p:nvCxnSpPr>
            <p:cNvPr id="122" name="Google Shape;122;p2"/>
            <p:cNvCxnSpPr/>
            <p:nvPr/>
          </p:nvCxnSpPr>
          <p:spPr>
            <a:xfrm>
              <a:off x="5318306" y="1386268"/>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123" name="Google Shape;123;p2"/>
            <p:cNvCxnSpPr/>
            <p:nvPr/>
          </p:nvCxnSpPr>
          <p:spPr>
            <a:xfrm>
              <a:off x="6885637" y="1386268"/>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124" name="Google Shape;124;p2"/>
            <p:cNvCxnSpPr/>
            <p:nvPr/>
          </p:nvCxnSpPr>
          <p:spPr>
            <a:xfrm>
              <a:off x="5318306" y="2031563"/>
              <a:ext cx="1567331" cy="0"/>
            </a:xfrm>
            <a:prstGeom prst="straightConnector1">
              <a:avLst/>
            </a:prstGeom>
            <a:solidFill>
              <a:srgbClr val="262626"/>
            </a:solidFill>
            <a:ln cap="flat" cmpd="sng" w="9525">
              <a:solidFill>
                <a:schemeClr val="dk1"/>
              </a:solidFill>
              <a:prstDash val="solid"/>
              <a:miter lim="800000"/>
              <a:headEnd len="sm" w="sm" type="none"/>
              <a:tailEnd len="sm" w="sm" type="none"/>
            </a:ln>
          </p:spPr>
        </p:cxnSp>
      </p:grpSp>
      <p:sp>
        <p:nvSpPr>
          <p:cNvPr id="125" name="Google Shape;125;p2"/>
          <p:cNvSpPr/>
          <p:nvPr/>
        </p:nvSpPr>
        <p:spPr>
          <a:xfrm>
            <a:off x="0" y="0"/>
            <a:ext cx="12192000" cy="6858000"/>
          </a:xfrm>
          <a:prstGeom prst="rect">
            <a:avLst/>
          </a:prstGeom>
          <a:blipFill rotWithShape="1">
            <a:blip r:embed="rId3">
              <a:alphaModFix/>
            </a:blip>
            <a:tile algn="tl" flip="none" tx="0" sx="60000" ty="0" sy="60000"/>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entury Gothic"/>
              <a:ea typeface="Century Gothic"/>
              <a:cs typeface="Century Gothic"/>
              <a:sym typeface="Century Gothic"/>
            </a:endParaRPr>
          </a:p>
        </p:txBody>
      </p:sp>
      <p:sp>
        <p:nvSpPr>
          <p:cNvPr id="126" name="Google Shape;126;p2"/>
          <p:cNvSpPr/>
          <p:nvPr/>
        </p:nvSpPr>
        <p:spPr>
          <a:xfrm>
            <a:off x="453190" y="457200"/>
            <a:ext cx="11281609" cy="5943603"/>
          </a:xfrm>
          <a:prstGeom prst="rect">
            <a:avLst/>
          </a:prstGeom>
          <a:solidFill>
            <a:srgbClr val="FFFFFF"/>
          </a:solidFill>
          <a:ln>
            <a:noFill/>
          </a:ln>
          <a:effectLst>
            <a:outerShdw blurRad="50800" rotWithShape="0" algn="ctr">
              <a:srgbClr val="000000">
                <a:alpha val="6549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7" name="Google Shape;127;p2"/>
          <p:cNvSpPr/>
          <p:nvPr/>
        </p:nvSpPr>
        <p:spPr>
          <a:xfrm>
            <a:off x="616738" y="621793"/>
            <a:ext cx="10954512" cy="5614416"/>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8" name="Google Shape;128;p2"/>
          <p:cNvSpPr txBox="1"/>
          <p:nvPr>
            <p:ph type="title"/>
          </p:nvPr>
        </p:nvSpPr>
        <p:spPr>
          <a:xfrm>
            <a:off x="1209040" y="1754659"/>
            <a:ext cx="9860547" cy="3005463"/>
          </a:xfrm>
          <a:prstGeom prst="rect">
            <a:avLst/>
          </a:prstGeom>
          <a:noFill/>
          <a:ln>
            <a:noFill/>
          </a:ln>
        </p:spPr>
        <p:txBody>
          <a:bodyPr anchorCtr="0" anchor="ctr" bIns="45700" lIns="91425" spcFirstLastPara="1" rIns="91425" wrap="square" tIns="45700">
            <a:normAutofit/>
          </a:bodyPr>
          <a:lstStyle/>
          <a:p>
            <a:pPr indent="0" lvl="0" marL="0" rtl="0" algn="ctr">
              <a:lnSpc>
                <a:spcPct val="83000"/>
              </a:lnSpc>
              <a:spcBef>
                <a:spcPts val="0"/>
              </a:spcBef>
              <a:spcAft>
                <a:spcPts val="0"/>
              </a:spcAft>
              <a:buClr>
                <a:srgbClr val="FFFFFF"/>
              </a:buClr>
              <a:buSzPts val="7200"/>
              <a:buFont typeface="Century Gothic"/>
              <a:buNone/>
            </a:pPr>
            <a:r>
              <a:rPr lang="en-GB">
                <a:solidFill>
                  <a:srgbClr val="FFFFFF"/>
                </a:solidFill>
              </a:rPr>
              <a:t>SESSION 1</a:t>
            </a:r>
            <a:endParaRPr/>
          </a:p>
        </p:txBody>
      </p:sp>
      <p:sp>
        <p:nvSpPr>
          <p:cNvPr id="129" name="Google Shape;129;p2"/>
          <p:cNvSpPr txBox="1"/>
          <p:nvPr>
            <p:ph idx="1" type="body"/>
          </p:nvPr>
        </p:nvSpPr>
        <p:spPr>
          <a:xfrm>
            <a:off x="1209039" y="4947920"/>
            <a:ext cx="9860547" cy="685116"/>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800"/>
              <a:buNone/>
            </a:pPr>
            <a:r>
              <a:rPr lang="en-GB" sz="1800">
                <a:solidFill>
                  <a:srgbClr val="FFFFFF"/>
                </a:solidFill>
              </a:rPr>
              <a:t>Introduction and Literary Theories</a:t>
            </a:r>
            <a:endParaRPr/>
          </a:p>
        </p:txBody>
      </p:sp>
      <p:sp>
        <p:nvSpPr>
          <p:cNvPr id="130" name="Google Shape;130;p2"/>
          <p:cNvSpPr/>
          <p:nvPr/>
        </p:nvSpPr>
        <p:spPr>
          <a:xfrm>
            <a:off x="5135880" y="446824"/>
            <a:ext cx="1920240" cy="73152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31" name="Google Shape;131;p2"/>
          <p:cNvCxnSpPr/>
          <p:nvPr/>
        </p:nvCxnSpPr>
        <p:spPr>
          <a:xfrm>
            <a:off x="5250180" y="455369"/>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132" name="Google Shape;132;p2"/>
          <p:cNvCxnSpPr/>
          <p:nvPr/>
        </p:nvCxnSpPr>
        <p:spPr>
          <a:xfrm>
            <a:off x="6941820" y="455369"/>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133" name="Google Shape;133;p2"/>
          <p:cNvCxnSpPr/>
          <p:nvPr/>
        </p:nvCxnSpPr>
        <p:spPr>
          <a:xfrm>
            <a:off x="5250180" y="1100664"/>
            <a:ext cx="1691640" cy="0"/>
          </a:xfrm>
          <a:prstGeom prst="straightConnector1">
            <a:avLst/>
          </a:prstGeom>
          <a:solidFill>
            <a:srgbClr val="262626"/>
          </a:solidFill>
          <a:ln cap="flat" cmpd="sng" w="9525">
            <a:solidFill>
              <a:schemeClr val="dk1"/>
            </a:solidFill>
            <a:prstDash val="solid"/>
            <a:miter lim="800000"/>
            <a:headEnd len="sm" w="sm" type="none"/>
            <a:tailEnd len="sm" w="sm" type="none"/>
          </a:ln>
        </p:spPr>
      </p:cxn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7" name="Shape 137"/>
        <p:cNvGrpSpPr/>
        <p:nvPr/>
      </p:nvGrpSpPr>
      <p:grpSpPr>
        <a:xfrm>
          <a:off x="0" y="0"/>
          <a:ext cx="0" cy="0"/>
          <a:chOff x="0" y="0"/>
          <a:chExt cx="0" cy="0"/>
        </a:xfrm>
      </p:grpSpPr>
      <p:sp>
        <p:nvSpPr>
          <p:cNvPr id="138" name="Google Shape;138;p3"/>
          <p:cNvSpPr txBox="1"/>
          <p:nvPr>
            <p:ph type="title"/>
          </p:nvPr>
        </p:nvSpPr>
        <p:spPr>
          <a:xfrm>
            <a:off x="1066800" y="243096"/>
            <a:ext cx="10058400" cy="13716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262626"/>
              </a:buClr>
              <a:buSzPts val="4800"/>
              <a:buFont typeface="Century Gothic"/>
              <a:buNone/>
            </a:pPr>
            <a:r>
              <a:rPr lang="en-GB"/>
              <a:t>Inference versus deduction</a:t>
            </a:r>
            <a:endParaRPr/>
          </a:p>
        </p:txBody>
      </p:sp>
      <p:sp>
        <p:nvSpPr>
          <p:cNvPr id="139" name="Google Shape;139;p3"/>
          <p:cNvSpPr txBox="1"/>
          <p:nvPr>
            <p:ph idx="1" type="body"/>
          </p:nvPr>
        </p:nvSpPr>
        <p:spPr>
          <a:xfrm>
            <a:off x="710214" y="2849732"/>
            <a:ext cx="10626570" cy="3613212"/>
          </a:xfrm>
          <a:prstGeom prst="rect">
            <a:avLst/>
          </a:prstGeom>
          <a:noFill/>
          <a:ln>
            <a:noFill/>
          </a:ln>
        </p:spPr>
        <p:txBody>
          <a:bodyPr anchorCtr="0" anchor="t" bIns="45700" lIns="91425" spcFirstLastPara="1" rIns="91425" wrap="square" tIns="45700">
            <a:normAutofit/>
          </a:bodyPr>
          <a:lstStyle/>
          <a:p>
            <a:pPr indent="0" lvl="0" marL="457200" rtl="0" algn="l">
              <a:lnSpc>
                <a:spcPct val="90000"/>
              </a:lnSpc>
              <a:spcBef>
                <a:spcPts val="0"/>
              </a:spcBef>
              <a:spcAft>
                <a:spcPts val="0"/>
              </a:spcAft>
              <a:buNone/>
            </a:pPr>
            <a:r>
              <a:rPr b="1" i="1" lang="en-GB"/>
              <a:t>Inference</a:t>
            </a:r>
            <a:r>
              <a:rPr lang="en-GB"/>
              <a:t>: Think about the title – </a:t>
            </a:r>
            <a:r>
              <a:rPr b="1" lang="en-GB">
                <a:solidFill>
                  <a:schemeClr val="accent5"/>
                </a:solidFill>
                <a:latin typeface="Times New Roman"/>
                <a:ea typeface="Times New Roman"/>
                <a:cs typeface="Times New Roman"/>
                <a:sym typeface="Times New Roman"/>
              </a:rPr>
              <a:t>The Yellow Wallpaper </a:t>
            </a:r>
            <a:r>
              <a:rPr lang="en-GB"/>
              <a:t>– what do you think the story will be about and why?</a:t>
            </a:r>
            <a:endParaRPr/>
          </a:p>
          <a:p>
            <a:pPr indent="-342900" lvl="0" marL="457200" rtl="0" algn="l">
              <a:lnSpc>
                <a:spcPct val="90000"/>
              </a:lnSpc>
              <a:spcBef>
                <a:spcPts val="0"/>
              </a:spcBef>
              <a:spcAft>
                <a:spcPts val="0"/>
              </a:spcAft>
              <a:buSzPts val="1800"/>
              <a:buChar char="◦"/>
            </a:pPr>
            <a:r>
              <a:rPr lang="en-GB"/>
              <a:t>    </a:t>
            </a:r>
            <a:endParaRPr/>
          </a:p>
          <a:p>
            <a:pPr indent="-342900" lvl="0" marL="457200" rtl="0" algn="l">
              <a:lnSpc>
                <a:spcPct val="90000"/>
              </a:lnSpc>
              <a:spcBef>
                <a:spcPts val="0"/>
              </a:spcBef>
              <a:spcAft>
                <a:spcPts val="0"/>
              </a:spcAft>
              <a:buSzPts val="1800"/>
              <a:buChar char="◦"/>
            </a:pPr>
            <a:r>
              <a:rPr lang="en-GB"/>
              <a:t>    </a:t>
            </a:r>
            <a:endParaRPr/>
          </a:p>
          <a:p>
            <a:pPr indent="-342900" lvl="0" marL="457200" rtl="0" algn="l">
              <a:lnSpc>
                <a:spcPct val="90000"/>
              </a:lnSpc>
              <a:spcBef>
                <a:spcPts val="0"/>
              </a:spcBef>
              <a:spcAft>
                <a:spcPts val="0"/>
              </a:spcAft>
              <a:buSzPts val="1800"/>
              <a:buChar char="◦"/>
            </a:pPr>
            <a:r>
              <a:rPr lang="en-GB"/>
              <a:t>    </a:t>
            </a:r>
            <a:endParaRPr/>
          </a:p>
          <a:p>
            <a:pPr indent="-342900" lvl="0" marL="457200" rtl="0" algn="l">
              <a:lnSpc>
                <a:spcPct val="90000"/>
              </a:lnSpc>
              <a:spcBef>
                <a:spcPts val="0"/>
              </a:spcBef>
              <a:spcAft>
                <a:spcPts val="0"/>
              </a:spcAft>
              <a:buSzPts val="1800"/>
              <a:buChar char="◦"/>
            </a:pPr>
            <a:r>
              <a:rPr lang="en-GB"/>
              <a:t>  </a:t>
            </a:r>
            <a:endParaRPr/>
          </a:p>
          <a:p>
            <a:pPr indent="0" lvl="0" marL="457200" rtl="0" algn="l">
              <a:lnSpc>
                <a:spcPct val="90000"/>
              </a:lnSpc>
              <a:spcBef>
                <a:spcPts val="900"/>
              </a:spcBef>
              <a:spcAft>
                <a:spcPts val="0"/>
              </a:spcAft>
              <a:buNone/>
            </a:pPr>
            <a:r>
              <a:rPr b="1" i="1" lang="en-GB"/>
              <a:t>Deduction</a:t>
            </a:r>
            <a:r>
              <a:rPr lang="en-GB"/>
              <a:t>: Now what can you deduce about the narrator from the first line of the story:</a:t>
            </a:r>
            <a:endParaRPr/>
          </a:p>
          <a:p>
            <a:pPr indent="-68578" lvl="0" marL="182880" rtl="0" algn="l">
              <a:lnSpc>
                <a:spcPct val="90000"/>
              </a:lnSpc>
              <a:spcBef>
                <a:spcPts val="900"/>
              </a:spcBef>
              <a:spcAft>
                <a:spcPts val="0"/>
              </a:spcAft>
              <a:buSzPts val="1800"/>
              <a:buNone/>
            </a:pPr>
            <a:r>
              <a:t/>
            </a:r>
            <a:endParaRPr/>
          </a:p>
          <a:p>
            <a:pPr indent="0" lvl="0" marL="0" rtl="0" algn="l">
              <a:lnSpc>
                <a:spcPct val="90000"/>
              </a:lnSpc>
              <a:spcBef>
                <a:spcPts val="900"/>
              </a:spcBef>
              <a:spcAft>
                <a:spcPts val="0"/>
              </a:spcAft>
              <a:buSzPts val="1800"/>
              <a:buNone/>
            </a:pPr>
            <a:r>
              <a:rPr lang="en-GB"/>
              <a:t> </a:t>
            </a:r>
            <a:r>
              <a:rPr b="1" lang="en-GB">
                <a:solidFill>
                  <a:schemeClr val="accent5"/>
                </a:solidFill>
                <a:latin typeface="Times New Roman"/>
                <a:ea typeface="Times New Roman"/>
                <a:cs typeface="Times New Roman"/>
                <a:sym typeface="Times New Roman"/>
              </a:rPr>
              <a:t>“It is very seldom that mere ordinary people like John and myself secure ancestral halls for the summer.”</a:t>
            </a:r>
            <a:endParaRPr b="1">
              <a:solidFill>
                <a:schemeClr val="accent5"/>
              </a:solidFill>
              <a:latin typeface="Times New Roman"/>
              <a:ea typeface="Times New Roman"/>
              <a:cs typeface="Times New Roman"/>
              <a:sym typeface="Times New Roman"/>
            </a:endParaRPr>
          </a:p>
          <a:p>
            <a:pPr indent="-342900" lvl="0" marL="457200" rtl="0" algn="l">
              <a:lnSpc>
                <a:spcPct val="90000"/>
              </a:lnSpc>
              <a:spcBef>
                <a:spcPts val="900"/>
              </a:spcBef>
              <a:spcAft>
                <a:spcPts val="0"/>
              </a:spcAft>
              <a:buClr>
                <a:srgbClr val="000000"/>
              </a:buClr>
              <a:buSzPts val="1800"/>
              <a:buFont typeface="Times New Roman"/>
              <a:buChar char="◦"/>
            </a:pPr>
            <a:r>
              <a:rPr b="1" lang="en-GB">
                <a:solidFill>
                  <a:srgbClr val="000000"/>
                </a:solidFill>
                <a:latin typeface="Times New Roman"/>
                <a:ea typeface="Times New Roman"/>
                <a:cs typeface="Times New Roman"/>
                <a:sym typeface="Times New Roman"/>
              </a:rPr>
              <a:t>  </a:t>
            </a:r>
            <a:endParaRPr b="1">
              <a:solidFill>
                <a:srgbClr val="000000"/>
              </a:solidFill>
              <a:latin typeface="Times New Roman"/>
              <a:ea typeface="Times New Roman"/>
              <a:cs typeface="Times New Roman"/>
              <a:sym typeface="Times New Roman"/>
            </a:endParaRPr>
          </a:p>
          <a:p>
            <a:pPr indent="-342900" lvl="0" marL="457200" rtl="0" algn="l">
              <a:lnSpc>
                <a:spcPct val="90000"/>
              </a:lnSpc>
              <a:spcBef>
                <a:spcPts val="0"/>
              </a:spcBef>
              <a:spcAft>
                <a:spcPts val="0"/>
              </a:spcAft>
              <a:buClr>
                <a:srgbClr val="000000"/>
              </a:buClr>
              <a:buSzPts val="1800"/>
              <a:buFont typeface="Times New Roman"/>
              <a:buChar char="◦"/>
            </a:pPr>
            <a:r>
              <a:rPr b="1" lang="en-GB">
                <a:solidFill>
                  <a:srgbClr val="000000"/>
                </a:solidFill>
                <a:latin typeface="Times New Roman"/>
                <a:ea typeface="Times New Roman"/>
                <a:cs typeface="Times New Roman"/>
                <a:sym typeface="Times New Roman"/>
              </a:rPr>
              <a:t>  </a:t>
            </a:r>
            <a:endParaRPr b="1">
              <a:solidFill>
                <a:srgbClr val="000000"/>
              </a:solidFill>
              <a:latin typeface="Times New Roman"/>
              <a:ea typeface="Times New Roman"/>
              <a:cs typeface="Times New Roman"/>
              <a:sym typeface="Times New Roman"/>
            </a:endParaRPr>
          </a:p>
          <a:p>
            <a:pPr indent="-342900" lvl="0" marL="457200" rtl="0" algn="l">
              <a:lnSpc>
                <a:spcPct val="90000"/>
              </a:lnSpc>
              <a:spcBef>
                <a:spcPts val="0"/>
              </a:spcBef>
              <a:spcAft>
                <a:spcPts val="0"/>
              </a:spcAft>
              <a:buClr>
                <a:srgbClr val="000000"/>
              </a:buClr>
              <a:buSzPts val="1800"/>
              <a:buFont typeface="Times New Roman"/>
              <a:buChar char="◦"/>
            </a:pPr>
            <a:r>
              <a:rPr b="1" lang="en-GB">
                <a:solidFill>
                  <a:srgbClr val="000000"/>
                </a:solidFill>
                <a:latin typeface="Times New Roman"/>
                <a:ea typeface="Times New Roman"/>
                <a:cs typeface="Times New Roman"/>
                <a:sym typeface="Times New Roman"/>
              </a:rPr>
              <a:t>  </a:t>
            </a:r>
            <a:endParaRPr b="1">
              <a:solidFill>
                <a:srgbClr val="000000"/>
              </a:solidFill>
              <a:latin typeface="Times New Roman"/>
              <a:ea typeface="Times New Roman"/>
              <a:cs typeface="Times New Roman"/>
              <a:sym typeface="Times New Roman"/>
            </a:endParaRPr>
          </a:p>
          <a:p>
            <a:pPr indent="-342900" lvl="0" marL="457200" rtl="0" algn="l">
              <a:lnSpc>
                <a:spcPct val="90000"/>
              </a:lnSpc>
              <a:spcBef>
                <a:spcPts val="0"/>
              </a:spcBef>
              <a:spcAft>
                <a:spcPts val="0"/>
              </a:spcAft>
              <a:buClr>
                <a:srgbClr val="000000"/>
              </a:buClr>
              <a:buSzPts val="1800"/>
              <a:buFont typeface="Times New Roman"/>
              <a:buChar char="◦"/>
            </a:pPr>
            <a:r>
              <a:rPr b="1" lang="en-GB">
                <a:solidFill>
                  <a:srgbClr val="000000"/>
                </a:solidFill>
                <a:latin typeface="Times New Roman"/>
                <a:ea typeface="Times New Roman"/>
                <a:cs typeface="Times New Roman"/>
                <a:sym typeface="Times New Roman"/>
              </a:rPr>
              <a:t>   </a:t>
            </a:r>
            <a:endParaRPr b="1">
              <a:solidFill>
                <a:srgbClr val="000000"/>
              </a:solidFill>
              <a:latin typeface="Times New Roman"/>
              <a:ea typeface="Times New Roman"/>
              <a:cs typeface="Times New Roman"/>
              <a:sym typeface="Times New Roman"/>
            </a:endParaRPr>
          </a:p>
          <a:p>
            <a:pPr indent="0" lvl="0" marL="0" rtl="0" algn="l">
              <a:lnSpc>
                <a:spcPct val="90000"/>
              </a:lnSpc>
              <a:spcBef>
                <a:spcPts val="900"/>
              </a:spcBef>
              <a:spcAft>
                <a:spcPts val="0"/>
              </a:spcAft>
              <a:buSzPts val="1800"/>
              <a:buNone/>
            </a:pPr>
            <a:r>
              <a:t/>
            </a:r>
            <a:endParaRPr b="1">
              <a:solidFill>
                <a:schemeClr val="accent5"/>
              </a:solidFill>
              <a:latin typeface="Times New Roman"/>
              <a:ea typeface="Times New Roman"/>
              <a:cs typeface="Times New Roman"/>
              <a:sym typeface="Times New Roman"/>
            </a:endParaRPr>
          </a:p>
          <a:p>
            <a:pPr indent="0" lvl="0" marL="457200" rtl="0" algn="l">
              <a:lnSpc>
                <a:spcPct val="90000"/>
              </a:lnSpc>
              <a:spcBef>
                <a:spcPts val="900"/>
              </a:spcBef>
              <a:spcAft>
                <a:spcPts val="0"/>
              </a:spcAft>
              <a:buNone/>
            </a:pPr>
            <a:r>
              <a:t/>
            </a:r>
            <a:endParaRPr/>
          </a:p>
        </p:txBody>
      </p:sp>
      <p:sp>
        <p:nvSpPr>
          <p:cNvPr id="140" name="Google Shape;140;p3"/>
          <p:cNvSpPr/>
          <p:nvPr/>
        </p:nvSpPr>
        <p:spPr>
          <a:xfrm>
            <a:off x="1066800" y="1455937"/>
            <a:ext cx="4739196" cy="1145220"/>
          </a:xfrm>
          <a:prstGeom prst="rect">
            <a:avLst/>
          </a:prstGeom>
          <a:solidFill>
            <a:schemeClr val="accent1"/>
          </a:solidFill>
          <a:ln cap="flat" cmpd="sng" w="12700">
            <a:solidFill>
              <a:srgbClr val="BA930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chemeClr val="lt1"/>
                </a:solidFill>
                <a:latin typeface="Century Gothic"/>
                <a:ea typeface="Century Gothic"/>
                <a:cs typeface="Century Gothic"/>
                <a:sym typeface="Century Gothic"/>
              </a:rPr>
              <a:t>To </a:t>
            </a:r>
            <a:r>
              <a:rPr b="1" i="1" lang="en-GB" sz="1800" u="none" cap="none" strike="noStrike">
                <a:solidFill>
                  <a:schemeClr val="lt1"/>
                </a:solidFill>
                <a:latin typeface="Century Gothic"/>
                <a:ea typeface="Century Gothic"/>
                <a:cs typeface="Century Gothic"/>
                <a:sym typeface="Century Gothic"/>
              </a:rPr>
              <a:t>infer</a:t>
            </a:r>
            <a:r>
              <a:rPr b="0" i="0" lang="en-GB" sz="1800" u="none" cap="none" strike="noStrike">
                <a:solidFill>
                  <a:schemeClr val="lt1"/>
                </a:solidFill>
                <a:latin typeface="Century Gothic"/>
                <a:ea typeface="Century Gothic"/>
                <a:cs typeface="Century Gothic"/>
                <a:sym typeface="Century Gothic"/>
              </a:rPr>
              <a:t> is to make guesses based on clues. They don’t have to be right.</a:t>
            </a:r>
            <a:endParaRPr b="0" i="0" sz="1400" u="none" cap="none" strike="noStrike">
              <a:solidFill>
                <a:srgbClr val="000000"/>
              </a:solidFill>
              <a:latin typeface="Arial"/>
              <a:ea typeface="Arial"/>
              <a:cs typeface="Arial"/>
              <a:sym typeface="Arial"/>
            </a:endParaRPr>
          </a:p>
        </p:txBody>
      </p:sp>
      <p:sp>
        <p:nvSpPr>
          <p:cNvPr id="141" name="Google Shape;141;p3"/>
          <p:cNvSpPr/>
          <p:nvPr/>
        </p:nvSpPr>
        <p:spPr>
          <a:xfrm>
            <a:off x="6233606" y="1458156"/>
            <a:ext cx="4739196" cy="1145220"/>
          </a:xfrm>
          <a:prstGeom prst="rect">
            <a:avLst/>
          </a:prstGeom>
          <a:solidFill>
            <a:schemeClr val="accent1"/>
          </a:solidFill>
          <a:ln cap="flat" cmpd="sng" w="12700">
            <a:solidFill>
              <a:srgbClr val="BA930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chemeClr val="lt1"/>
                </a:solidFill>
                <a:latin typeface="Century Gothic"/>
                <a:ea typeface="Century Gothic"/>
                <a:cs typeface="Century Gothic"/>
                <a:sym typeface="Century Gothic"/>
              </a:rPr>
              <a:t>To </a:t>
            </a:r>
            <a:r>
              <a:rPr b="1" i="1" lang="en-GB" sz="1800" u="none" cap="none" strike="noStrike">
                <a:solidFill>
                  <a:schemeClr val="lt1"/>
                </a:solidFill>
                <a:latin typeface="Century Gothic"/>
                <a:ea typeface="Century Gothic"/>
                <a:cs typeface="Century Gothic"/>
                <a:sym typeface="Century Gothic"/>
              </a:rPr>
              <a:t>deduce</a:t>
            </a:r>
            <a:r>
              <a:rPr b="0" i="0" lang="en-GB" sz="1800" u="none" cap="none" strike="noStrike">
                <a:solidFill>
                  <a:schemeClr val="lt1"/>
                </a:solidFill>
                <a:latin typeface="Century Gothic"/>
                <a:ea typeface="Century Gothic"/>
                <a:cs typeface="Century Gothic"/>
                <a:sym typeface="Century Gothic"/>
              </a:rPr>
              <a:t> is to come to the right answer based on the clues, like Sherlock Holmes does.</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140"/>
                                        </p:tgtEl>
                                        <p:attrNameLst>
                                          <p:attrName>style.visibility</p:attrName>
                                        </p:attrNameLst>
                                      </p:cBhvr>
                                      <p:to>
                                        <p:strVal val="visible"/>
                                      </p:to>
                                    </p:set>
                                    <p:anim calcmode="lin" valueType="num">
                                      <p:cBhvr additive="base">
                                        <p:cTn dur="500"/>
                                        <p:tgtEl>
                                          <p:spTgt spid="140"/>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141"/>
                                        </p:tgtEl>
                                        <p:attrNameLst>
                                          <p:attrName>style.visibility</p:attrName>
                                        </p:attrNameLst>
                                      </p:cBhvr>
                                      <p:to>
                                        <p:strVal val="visible"/>
                                      </p:to>
                                    </p:set>
                                    <p:anim calcmode="lin" valueType="num">
                                      <p:cBhvr additive="base">
                                        <p:cTn dur="500"/>
                                        <p:tgtEl>
                                          <p:spTgt spid="141"/>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9">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9">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9">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9">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9">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9">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9">
                                            <p:txEl>
                                              <p:pRg end="6" st="6"/>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9">
                                            <p:txEl>
                                              <p:pRg end="7" st="7"/>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9">
                                            <p:txEl>
                                              <p:pRg end="8" st="8"/>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9">
                                            <p:txEl>
                                              <p:pRg end="9" st="9"/>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9">
                                            <p:txEl>
                                              <p:pRg end="10" st="1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9">
                                            <p:txEl>
                                              <p:pRg end="11" st="1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9">
                                            <p:txEl>
                                              <p:pRg end="12" st="1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9">
                                            <p:txEl>
                                              <p:pRg end="13" st="1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5" name="Shape 145"/>
        <p:cNvGrpSpPr/>
        <p:nvPr/>
      </p:nvGrpSpPr>
      <p:grpSpPr>
        <a:xfrm>
          <a:off x="0" y="0"/>
          <a:ext cx="0" cy="0"/>
          <a:chOff x="0" y="0"/>
          <a:chExt cx="0" cy="0"/>
        </a:xfrm>
      </p:grpSpPr>
      <p:sp>
        <p:nvSpPr>
          <p:cNvPr id="146" name="Google Shape;146;g77abc65e38_0_0"/>
          <p:cNvSpPr txBox="1"/>
          <p:nvPr>
            <p:ph type="title"/>
          </p:nvPr>
        </p:nvSpPr>
        <p:spPr>
          <a:xfrm>
            <a:off x="1066800" y="243096"/>
            <a:ext cx="10058400" cy="13716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rgbClr val="262626"/>
              </a:buClr>
              <a:buSzPts val="4800"/>
              <a:buFont typeface="Century Gothic"/>
              <a:buNone/>
            </a:pPr>
            <a:r>
              <a:rPr lang="en-GB"/>
              <a:t>Inference versus deduction</a:t>
            </a:r>
            <a:endParaRPr/>
          </a:p>
        </p:txBody>
      </p:sp>
      <p:sp>
        <p:nvSpPr>
          <p:cNvPr id="147" name="Google Shape;147;g77abc65e38_0_0"/>
          <p:cNvSpPr txBox="1"/>
          <p:nvPr>
            <p:ph idx="1" type="body"/>
          </p:nvPr>
        </p:nvSpPr>
        <p:spPr>
          <a:xfrm>
            <a:off x="710214" y="2849732"/>
            <a:ext cx="10626600" cy="3613200"/>
          </a:xfrm>
          <a:prstGeom prst="rect">
            <a:avLst/>
          </a:prstGeom>
          <a:noFill/>
          <a:ln>
            <a:noFill/>
          </a:ln>
        </p:spPr>
        <p:txBody>
          <a:bodyPr anchorCtr="0" anchor="t" bIns="45700" lIns="91425" spcFirstLastPara="1" rIns="91425" wrap="square" tIns="45700">
            <a:noAutofit/>
          </a:bodyPr>
          <a:lstStyle/>
          <a:p>
            <a:pPr indent="-182880" lvl="0" marL="182880" rtl="0" algn="l">
              <a:lnSpc>
                <a:spcPct val="90000"/>
              </a:lnSpc>
              <a:spcBef>
                <a:spcPts val="0"/>
              </a:spcBef>
              <a:spcAft>
                <a:spcPts val="0"/>
              </a:spcAft>
              <a:buSzPts val="1800"/>
              <a:buChar char="◦"/>
            </a:pPr>
            <a:r>
              <a:rPr b="1" i="1" lang="en-GB"/>
              <a:t>Inference</a:t>
            </a:r>
            <a:r>
              <a:rPr lang="en-GB"/>
              <a:t>: Think about the title – </a:t>
            </a:r>
            <a:r>
              <a:rPr b="1" lang="en-GB">
                <a:solidFill>
                  <a:schemeClr val="accent5"/>
                </a:solidFill>
                <a:latin typeface="Times New Roman"/>
                <a:ea typeface="Times New Roman"/>
                <a:cs typeface="Times New Roman"/>
                <a:sym typeface="Times New Roman"/>
              </a:rPr>
              <a:t>The Yellow Wallpaper </a:t>
            </a:r>
            <a:r>
              <a:rPr lang="en-GB"/>
              <a:t>– what do you think the story will be about and why?</a:t>
            </a:r>
            <a:endParaRPr/>
          </a:p>
          <a:p>
            <a:pPr indent="-182880" lvl="0" marL="182880" rtl="0" algn="l">
              <a:lnSpc>
                <a:spcPct val="90000"/>
              </a:lnSpc>
              <a:spcBef>
                <a:spcPts val="900"/>
              </a:spcBef>
              <a:spcAft>
                <a:spcPts val="0"/>
              </a:spcAft>
              <a:buSzPts val="1800"/>
              <a:buChar char="◦"/>
            </a:pPr>
            <a:r>
              <a:rPr b="1" i="1" lang="en-GB"/>
              <a:t>Deduction</a:t>
            </a:r>
            <a:r>
              <a:rPr lang="en-GB"/>
              <a:t>: Now what can you deduce about the narrator from the first line of the story:</a:t>
            </a:r>
            <a:endParaRPr/>
          </a:p>
          <a:p>
            <a:pPr indent="-68578" lvl="0" marL="182880" rtl="0" algn="l">
              <a:lnSpc>
                <a:spcPct val="90000"/>
              </a:lnSpc>
              <a:spcBef>
                <a:spcPts val="900"/>
              </a:spcBef>
              <a:spcAft>
                <a:spcPts val="0"/>
              </a:spcAft>
              <a:buSzPts val="1800"/>
              <a:buNone/>
            </a:pPr>
            <a:r>
              <a:t/>
            </a:r>
            <a:endParaRPr/>
          </a:p>
          <a:p>
            <a:pPr indent="0" lvl="0" marL="0" rtl="0" algn="l">
              <a:lnSpc>
                <a:spcPct val="90000"/>
              </a:lnSpc>
              <a:spcBef>
                <a:spcPts val="900"/>
              </a:spcBef>
              <a:spcAft>
                <a:spcPts val="0"/>
              </a:spcAft>
              <a:buSzPts val="1800"/>
              <a:buNone/>
            </a:pPr>
            <a:r>
              <a:rPr lang="en-GB"/>
              <a:t> </a:t>
            </a:r>
            <a:r>
              <a:rPr b="1" lang="en-GB">
                <a:solidFill>
                  <a:schemeClr val="accent5"/>
                </a:solidFill>
                <a:latin typeface="Times New Roman"/>
                <a:ea typeface="Times New Roman"/>
                <a:cs typeface="Times New Roman"/>
                <a:sym typeface="Times New Roman"/>
              </a:rPr>
              <a:t>“It is very seldom that mere ordinary people like John and myself secure ancestral halls for the summer.”</a:t>
            </a:r>
            <a:endParaRPr/>
          </a:p>
          <a:p>
            <a:pPr indent="0" lvl="0" marL="0" rtl="0" algn="l">
              <a:lnSpc>
                <a:spcPct val="90000"/>
              </a:lnSpc>
              <a:spcBef>
                <a:spcPts val="900"/>
              </a:spcBef>
              <a:spcAft>
                <a:spcPts val="0"/>
              </a:spcAft>
              <a:buSzPts val="1800"/>
              <a:buNone/>
            </a:pPr>
            <a:r>
              <a:t/>
            </a:r>
            <a:endParaRPr b="1">
              <a:solidFill>
                <a:schemeClr val="accent5"/>
              </a:solidFill>
              <a:latin typeface="Times New Roman"/>
              <a:ea typeface="Times New Roman"/>
              <a:cs typeface="Times New Roman"/>
              <a:sym typeface="Times New Roman"/>
            </a:endParaRPr>
          </a:p>
          <a:p>
            <a:pPr indent="-182880" lvl="0" marL="182880" rtl="0" algn="l">
              <a:lnSpc>
                <a:spcPct val="90000"/>
              </a:lnSpc>
              <a:spcBef>
                <a:spcPts val="900"/>
              </a:spcBef>
              <a:spcAft>
                <a:spcPts val="0"/>
              </a:spcAft>
              <a:buSzPts val="1800"/>
              <a:buFont typeface="Noto Sans Symbols"/>
              <a:buChar char="❖"/>
            </a:pPr>
            <a:r>
              <a:rPr lang="en-GB"/>
              <a:t>She’s a married woman.</a:t>
            </a:r>
            <a:endParaRPr/>
          </a:p>
          <a:p>
            <a:pPr indent="-182880" lvl="0" marL="182880" rtl="0" algn="l">
              <a:lnSpc>
                <a:spcPct val="90000"/>
              </a:lnSpc>
              <a:spcBef>
                <a:spcPts val="900"/>
              </a:spcBef>
              <a:spcAft>
                <a:spcPts val="0"/>
              </a:spcAft>
              <a:buSzPts val="1800"/>
              <a:buFont typeface="Noto Sans Symbols"/>
              <a:buChar char="❖"/>
            </a:pPr>
            <a:r>
              <a:rPr lang="en-GB"/>
              <a:t>Her husband’s name is John.</a:t>
            </a:r>
            <a:endParaRPr/>
          </a:p>
          <a:p>
            <a:pPr indent="-182880" lvl="0" marL="182880" rtl="0" algn="l">
              <a:lnSpc>
                <a:spcPct val="90000"/>
              </a:lnSpc>
              <a:spcBef>
                <a:spcPts val="900"/>
              </a:spcBef>
              <a:spcAft>
                <a:spcPts val="0"/>
              </a:spcAft>
              <a:buSzPts val="1800"/>
              <a:buFont typeface="Noto Sans Symbols"/>
              <a:buChar char="❖"/>
            </a:pPr>
            <a:r>
              <a:rPr lang="en-GB"/>
              <a:t>She isn’t used to staying in big houses.</a:t>
            </a:r>
            <a:endParaRPr/>
          </a:p>
          <a:p>
            <a:pPr indent="-182880" lvl="0" marL="182880" rtl="0" algn="l">
              <a:lnSpc>
                <a:spcPct val="90000"/>
              </a:lnSpc>
              <a:spcBef>
                <a:spcPts val="900"/>
              </a:spcBef>
              <a:spcAft>
                <a:spcPts val="0"/>
              </a:spcAft>
              <a:buSzPts val="1800"/>
              <a:buFont typeface="Noto Sans Symbols"/>
              <a:buChar char="❖"/>
            </a:pPr>
            <a:r>
              <a:rPr lang="en-GB"/>
              <a:t>She probably middle class.</a:t>
            </a:r>
            <a:endParaRPr/>
          </a:p>
        </p:txBody>
      </p:sp>
      <p:sp>
        <p:nvSpPr>
          <p:cNvPr id="148" name="Google Shape;148;g77abc65e38_0_0"/>
          <p:cNvSpPr/>
          <p:nvPr/>
        </p:nvSpPr>
        <p:spPr>
          <a:xfrm>
            <a:off x="1066800" y="1455937"/>
            <a:ext cx="4739100" cy="1145100"/>
          </a:xfrm>
          <a:prstGeom prst="rect">
            <a:avLst/>
          </a:prstGeom>
          <a:solidFill>
            <a:schemeClr val="accent1"/>
          </a:solidFill>
          <a:ln cap="flat" cmpd="sng" w="12700">
            <a:solidFill>
              <a:srgbClr val="BA930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chemeClr val="lt1"/>
                </a:solidFill>
                <a:latin typeface="Century Gothic"/>
                <a:ea typeface="Century Gothic"/>
                <a:cs typeface="Century Gothic"/>
                <a:sym typeface="Century Gothic"/>
              </a:rPr>
              <a:t>To </a:t>
            </a:r>
            <a:r>
              <a:rPr b="1" i="1" lang="en-GB" sz="1800" u="none" cap="none" strike="noStrike">
                <a:solidFill>
                  <a:schemeClr val="lt1"/>
                </a:solidFill>
                <a:latin typeface="Century Gothic"/>
                <a:ea typeface="Century Gothic"/>
                <a:cs typeface="Century Gothic"/>
                <a:sym typeface="Century Gothic"/>
              </a:rPr>
              <a:t>infer</a:t>
            </a:r>
            <a:r>
              <a:rPr b="0" i="0" lang="en-GB" sz="1800" u="none" cap="none" strike="noStrike">
                <a:solidFill>
                  <a:schemeClr val="lt1"/>
                </a:solidFill>
                <a:latin typeface="Century Gothic"/>
                <a:ea typeface="Century Gothic"/>
                <a:cs typeface="Century Gothic"/>
                <a:sym typeface="Century Gothic"/>
              </a:rPr>
              <a:t> is to make guesses based on clues. They don’t have to be right.</a:t>
            </a:r>
            <a:endParaRPr b="0" i="0" sz="1400" u="none" cap="none" strike="noStrike">
              <a:solidFill>
                <a:srgbClr val="000000"/>
              </a:solidFill>
              <a:latin typeface="Arial"/>
              <a:ea typeface="Arial"/>
              <a:cs typeface="Arial"/>
              <a:sym typeface="Arial"/>
            </a:endParaRPr>
          </a:p>
        </p:txBody>
      </p:sp>
      <p:sp>
        <p:nvSpPr>
          <p:cNvPr id="149" name="Google Shape;149;g77abc65e38_0_0"/>
          <p:cNvSpPr/>
          <p:nvPr/>
        </p:nvSpPr>
        <p:spPr>
          <a:xfrm>
            <a:off x="6233606" y="1458156"/>
            <a:ext cx="4739100" cy="1145100"/>
          </a:xfrm>
          <a:prstGeom prst="rect">
            <a:avLst/>
          </a:prstGeom>
          <a:solidFill>
            <a:schemeClr val="accent1"/>
          </a:solidFill>
          <a:ln cap="flat" cmpd="sng" w="12700">
            <a:solidFill>
              <a:srgbClr val="BA930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chemeClr val="lt1"/>
                </a:solidFill>
                <a:latin typeface="Century Gothic"/>
                <a:ea typeface="Century Gothic"/>
                <a:cs typeface="Century Gothic"/>
                <a:sym typeface="Century Gothic"/>
              </a:rPr>
              <a:t>To </a:t>
            </a:r>
            <a:r>
              <a:rPr b="1" i="1" lang="en-GB" sz="1800" u="none" cap="none" strike="noStrike">
                <a:solidFill>
                  <a:schemeClr val="lt1"/>
                </a:solidFill>
                <a:latin typeface="Century Gothic"/>
                <a:ea typeface="Century Gothic"/>
                <a:cs typeface="Century Gothic"/>
                <a:sym typeface="Century Gothic"/>
              </a:rPr>
              <a:t>deduce</a:t>
            </a:r>
            <a:r>
              <a:rPr b="0" i="0" lang="en-GB" sz="1800" u="none" cap="none" strike="noStrike">
                <a:solidFill>
                  <a:schemeClr val="lt1"/>
                </a:solidFill>
                <a:latin typeface="Century Gothic"/>
                <a:ea typeface="Century Gothic"/>
                <a:cs typeface="Century Gothic"/>
                <a:sym typeface="Century Gothic"/>
              </a:rPr>
              <a:t> is to come to the right answer based on the clues, like Sherlock Holmes does.</a:t>
            </a:r>
            <a:endParaRPr b="0" i="0" sz="1400" u="none" cap="none" strike="noStrike">
              <a:solidFill>
                <a:srgbClr val="000000"/>
              </a:solidFill>
              <a:latin typeface="Arial"/>
              <a:ea typeface="Arial"/>
              <a:cs typeface="Arial"/>
              <a:sym typeface="Arial"/>
            </a:endParaRPr>
          </a:p>
        </p:txBody>
      </p:sp>
      <p:sp>
        <p:nvSpPr>
          <p:cNvPr id="150" name="Google Shape;150;g77abc65e38_0_0"/>
          <p:cNvSpPr/>
          <p:nvPr/>
        </p:nvSpPr>
        <p:spPr>
          <a:xfrm>
            <a:off x="7688063" y="4478790"/>
            <a:ext cx="1917600" cy="912300"/>
          </a:xfrm>
          <a:prstGeom prst="upArrowCallout">
            <a:avLst>
              <a:gd fmla="val 25000" name="adj1"/>
              <a:gd fmla="val 25000" name="adj2"/>
              <a:gd fmla="val 25000" name="adj3"/>
              <a:gd fmla="val 64977" name="adj4"/>
            </a:avLst>
          </a:prstGeom>
          <a:solidFill>
            <a:schemeClr val="lt1"/>
          </a:solidFill>
          <a:ln cap="flat" cmpd="sng" w="12700">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GB" sz="1200" u="none" cap="none" strike="noStrike">
                <a:solidFill>
                  <a:schemeClr val="dk1"/>
                </a:solidFill>
                <a:latin typeface="Century Gothic"/>
                <a:ea typeface="Century Gothic"/>
                <a:cs typeface="Century Gothic"/>
                <a:sym typeface="Century Gothic"/>
              </a:rPr>
              <a:t>A big house once belonging to a family member.</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148"/>
                                        </p:tgtEl>
                                        <p:attrNameLst>
                                          <p:attrName>style.visibility</p:attrName>
                                        </p:attrNameLst>
                                      </p:cBhvr>
                                      <p:to>
                                        <p:strVal val="visible"/>
                                      </p:to>
                                    </p:set>
                                    <p:anim calcmode="lin" valueType="num">
                                      <p:cBhvr additive="base">
                                        <p:cTn dur="500"/>
                                        <p:tgtEl>
                                          <p:spTgt spid="148"/>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149"/>
                                        </p:tgtEl>
                                        <p:attrNameLst>
                                          <p:attrName>style.visibility</p:attrName>
                                        </p:attrNameLst>
                                      </p:cBhvr>
                                      <p:to>
                                        <p:strVal val="visible"/>
                                      </p:to>
                                    </p:set>
                                    <p:anim calcmode="lin" valueType="num">
                                      <p:cBhvr additive="base">
                                        <p:cTn dur="500"/>
                                        <p:tgtEl>
                                          <p:spTgt spid="149"/>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7">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7">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7">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7">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7">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7">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7">
                                            <p:txEl>
                                              <p:pRg end="6" st="6"/>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7">
                                            <p:txEl>
                                              <p:pRg end="7" st="7"/>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7">
                                            <p:txEl>
                                              <p:pRg end="8" st="8"/>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50"/>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FFF1BE"/>
            </a:gs>
            <a:gs pos="77000">
              <a:srgbClr val="E7D9A5"/>
            </a:gs>
            <a:gs pos="100000">
              <a:srgbClr val="DCD0A0"/>
            </a:gs>
          </a:gsLst>
          <a:lin ang="5400000" scaled="0"/>
        </a:gradFill>
      </p:bgPr>
    </p:bg>
    <p:spTree>
      <p:nvGrpSpPr>
        <p:cNvPr id="155" name="Shape 155"/>
        <p:cNvGrpSpPr/>
        <p:nvPr/>
      </p:nvGrpSpPr>
      <p:grpSpPr>
        <a:xfrm>
          <a:off x="0" y="0"/>
          <a:ext cx="0" cy="0"/>
          <a:chOff x="0" y="0"/>
          <a:chExt cx="0" cy="0"/>
        </a:xfrm>
      </p:grpSpPr>
      <p:sp>
        <p:nvSpPr>
          <p:cNvPr id="156" name="Google Shape;156;p4"/>
          <p:cNvSpPr/>
          <p:nvPr/>
        </p:nvSpPr>
        <p:spPr>
          <a:xfrm>
            <a:off x="0" y="0"/>
            <a:ext cx="12192000" cy="6858000"/>
          </a:xfrm>
          <a:prstGeom prst="rect">
            <a:avLst/>
          </a:prstGeom>
          <a:gradFill>
            <a:gsLst>
              <a:gs pos="0">
                <a:srgbClr val="FFF1BE"/>
              </a:gs>
              <a:gs pos="77000">
                <a:srgbClr val="E7D9A5"/>
              </a:gs>
              <a:gs pos="100000">
                <a:srgbClr val="DCD0A0"/>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entury Gothic"/>
              <a:ea typeface="Century Gothic"/>
              <a:cs typeface="Century Gothic"/>
              <a:sym typeface="Century Gothic"/>
            </a:endParaRPr>
          </a:p>
        </p:txBody>
      </p:sp>
      <p:sp>
        <p:nvSpPr>
          <p:cNvPr id="157" name="Google Shape;157;p4"/>
          <p:cNvSpPr/>
          <p:nvPr/>
        </p:nvSpPr>
        <p:spPr>
          <a:xfrm>
            <a:off x="0" y="0"/>
            <a:ext cx="12192000" cy="6858000"/>
          </a:xfrm>
          <a:prstGeom prst="rect">
            <a:avLst/>
          </a:prstGeom>
          <a:blipFill rotWithShape="1">
            <a:blip r:embed="rId3">
              <a:alphaModFix amt="45000"/>
            </a:blip>
            <a:tile algn="tl" flip="none" tx="-44450" sx="85000" ty="38100" sy="85000"/>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8" name="Google Shape;158;p4"/>
          <p:cNvSpPr/>
          <p:nvPr/>
        </p:nvSpPr>
        <p:spPr>
          <a:xfrm>
            <a:off x="632108" y="610955"/>
            <a:ext cx="10927784" cy="5636090"/>
          </a:xfrm>
          <a:prstGeom prst="rect">
            <a:avLst/>
          </a:prstGeom>
          <a:solidFill>
            <a:schemeClr val="lt1"/>
          </a:solidFill>
          <a:ln>
            <a:noFill/>
          </a:ln>
          <a:effectLst>
            <a:outerShdw blurRad="50800" rotWithShape="0" algn="ctr">
              <a:srgbClr val="000000">
                <a:alpha val="6549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9" name="Google Shape;159;p4"/>
          <p:cNvSpPr/>
          <p:nvPr/>
        </p:nvSpPr>
        <p:spPr>
          <a:xfrm>
            <a:off x="797052" y="777240"/>
            <a:ext cx="10597896" cy="5303520"/>
          </a:xfrm>
          <a:prstGeom prst="rect">
            <a:avLst/>
          </a:prstGeom>
          <a:solidFill>
            <a:schemeClr val="lt1"/>
          </a:solidFill>
          <a:ln cap="sq" cmpd="sng" w="9525">
            <a:solidFill>
              <a:srgbClr val="3F3F3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0" name="Google Shape;160;p4"/>
          <p:cNvSpPr txBox="1"/>
          <p:nvPr>
            <p:ph type="title"/>
          </p:nvPr>
        </p:nvSpPr>
        <p:spPr>
          <a:xfrm>
            <a:off x="7532835" y="1420706"/>
            <a:ext cx="3466540" cy="401658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262626"/>
              </a:buClr>
              <a:buSzPts val="3600"/>
              <a:buFont typeface="Century Gothic"/>
              <a:buNone/>
            </a:pPr>
            <a:r>
              <a:t/>
            </a:r>
            <a:endParaRPr sz="3600"/>
          </a:p>
        </p:txBody>
      </p:sp>
      <p:sp>
        <p:nvSpPr>
          <p:cNvPr id="161" name="Google Shape;161;p4"/>
          <p:cNvSpPr txBox="1"/>
          <p:nvPr>
            <p:ph idx="1" type="body"/>
          </p:nvPr>
        </p:nvSpPr>
        <p:spPr>
          <a:xfrm>
            <a:off x="933469" y="962025"/>
            <a:ext cx="6018646" cy="494123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800"/>
              <a:buNone/>
            </a:pPr>
            <a:r>
              <a:rPr lang="en-GB"/>
              <a:t>Charlotte Perkins Gilman was best known in her time as a crusading journalist and feminist intellectual. Gilman was concerned with political inequality and social justice in general, but the primary focus of her writing was the unequal status of women within the institution of marriage. </a:t>
            </a:r>
            <a:endParaRPr/>
          </a:p>
          <a:p>
            <a:pPr indent="0" lvl="0" marL="0" rtl="0" algn="l">
              <a:lnSpc>
                <a:spcPct val="90000"/>
              </a:lnSpc>
              <a:spcBef>
                <a:spcPts val="900"/>
              </a:spcBef>
              <a:spcAft>
                <a:spcPts val="0"/>
              </a:spcAft>
              <a:buSzPts val="1800"/>
              <a:buNone/>
            </a:pPr>
            <a:r>
              <a:rPr lang="en-GB"/>
              <a:t>In her writing (mainly non-fiction), she argued that women’s obligation to remain in the domestic sphere robbed them of the expression of their full powers of creativity and intelligence, while simultaneously robbing society of women whose abilities suited them for professional and public life. </a:t>
            </a:r>
            <a:endParaRPr/>
          </a:p>
          <a:p>
            <a:pPr indent="0" lvl="0" marL="0" rtl="0" algn="l">
              <a:lnSpc>
                <a:spcPct val="90000"/>
              </a:lnSpc>
              <a:spcBef>
                <a:spcPts val="900"/>
              </a:spcBef>
              <a:spcAft>
                <a:spcPts val="0"/>
              </a:spcAft>
              <a:buSzPts val="1800"/>
              <a:buNone/>
            </a:pPr>
            <a:r>
              <a:rPr lang="en-GB"/>
              <a:t>An essential part of her analysis was that the traditional power structure of the family made </a:t>
            </a:r>
            <a:r>
              <a:rPr i="1" lang="en-GB"/>
              <a:t>no one</a:t>
            </a:r>
            <a:r>
              <a:rPr lang="en-GB"/>
              <a:t> happy—not the woman who was made into an unpaid servant, not the husband who was made into a master, and not the children who were subject to both. </a:t>
            </a:r>
            <a:endParaRPr>
              <a:solidFill>
                <a:srgbClr val="3F3F3F"/>
              </a:solidFill>
            </a:endParaRPr>
          </a:p>
        </p:txBody>
      </p:sp>
      <p:cxnSp>
        <p:nvCxnSpPr>
          <p:cNvPr id="162" name="Google Shape;162;p4"/>
          <p:cNvCxnSpPr/>
          <p:nvPr/>
        </p:nvCxnSpPr>
        <p:spPr>
          <a:xfrm>
            <a:off x="7205731" y="2057401"/>
            <a:ext cx="0" cy="2743200"/>
          </a:xfrm>
          <a:prstGeom prst="straightConnector1">
            <a:avLst/>
          </a:prstGeom>
          <a:noFill/>
          <a:ln cap="flat" cmpd="sng" w="15875">
            <a:solidFill>
              <a:srgbClr val="3F3F3F"/>
            </a:solidFill>
            <a:prstDash val="solid"/>
            <a:round/>
            <a:headEnd len="sm" w="sm" type="none"/>
            <a:tailEnd len="sm" w="sm" type="none"/>
          </a:ln>
        </p:spPr>
      </p:cxnSp>
      <p:pic>
        <p:nvPicPr>
          <p:cNvPr descr="Charlotte Perkins Gilman - Wikipedia" id="163" name="Google Shape;163;p4"/>
          <p:cNvPicPr preferRelativeResize="0"/>
          <p:nvPr/>
        </p:nvPicPr>
        <p:blipFill rotWithShape="1">
          <a:blip r:embed="rId4">
            <a:alphaModFix/>
          </a:blip>
          <a:srcRect b="0" l="0" r="0" t="0"/>
          <a:stretch/>
        </p:blipFill>
        <p:spPr>
          <a:xfrm>
            <a:off x="7615306" y="1325113"/>
            <a:ext cx="3466541" cy="420777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FFF1BE"/>
            </a:gs>
            <a:gs pos="77000">
              <a:srgbClr val="E7D9A5"/>
            </a:gs>
            <a:gs pos="100000">
              <a:srgbClr val="DCD0A0"/>
            </a:gs>
          </a:gsLst>
          <a:lin ang="5400000" scaled="0"/>
        </a:gradFill>
      </p:bgPr>
    </p:bg>
    <p:spTree>
      <p:nvGrpSpPr>
        <p:cNvPr id="168" name="Shape 168"/>
        <p:cNvGrpSpPr/>
        <p:nvPr/>
      </p:nvGrpSpPr>
      <p:grpSpPr>
        <a:xfrm>
          <a:off x="0" y="0"/>
          <a:ext cx="0" cy="0"/>
          <a:chOff x="0" y="0"/>
          <a:chExt cx="0" cy="0"/>
        </a:xfrm>
      </p:grpSpPr>
      <p:sp>
        <p:nvSpPr>
          <p:cNvPr id="169" name="Google Shape;169;p5"/>
          <p:cNvSpPr/>
          <p:nvPr/>
        </p:nvSpPr>
        <p:spPr>
          <a:xfrm>
            <a:off x="0" y="0"/>
            <a:ext cx="12192000" cy="6858000"/>
          </a:xfrm>
          <a:prstGeom prst="rect">
            <a:avLst/>
          </a:prstGeom>
          <a:gradFill>
            <a:gsLst>
              <a:gs pos="0">
                <a:srgbClr val="FFF1BE"/>
              </a:gs>
              <a:gs pos="77000">
                <a:srgbClr val="E7D9A5"/>
              </a:gs>
              <a:gs pos="100000">
                <a:srgbClr val="DCD0A0"/>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entury Gothic"/>
              <a:ea typeface="Century Gothic"/>
              <a:cs typeface="Century Gothic"/>
              <a:sym typeface="Century Gothic"/>
            </a:endParaRPr>
          </a:p>
        </p:txBody>
      </p:sp>
      <p:sp>
        <p:nvSpPr>
          <p:cNvPr id="170" name="Google Shape;170;p5"/>
          <p:cNvSpPr/>
          <p:nvPr/>
        </p:nvSpPr>
        <p:spPr>
          <a:xfrm>
            <a:off x="0" y="0"/>
            <a:ext cx="12192000" cy="6858000"/>
          </a:xfrm>
          <a:prstGeom prst="rect">
            <a:avLst/>
          </a:prstGeom>
          <a:blipFill rotWithShape="1">
            <a:blip r:embed="rId3">
              <a:alphaModFix amt="45000"/>
            </a:blip>
            <a:tile algn="tl" flip="none" tx="-44450" sx="85000" ty="38100" sy="85000"/>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1" name="Google Shape;171;p5"/>
          <p:cNvSpPr/>
          <p:nvPr/>
        </p:nvSpPr>
        <p:spPr>
          <a:xfrm>
            <a:off x="632108" y="610955"/>
            <a:ext cx="10927784" cy="5636090"/>
          </a:xfrm>
          <a:prstGeom prst="rect">
            <a:avLst/>
          </a:prstGeom>
          <a:solidFill>
            <a:schemeClr val="lt1"/>
          </a:solidFill>
          <a:ln>
            <a:noFill/>
          </a:ln>
          <a:effectLst>
            <a:outerShdw blurRad="50800" rotWithShape="0" algn="ctr">
              <a:srgbClr val="000000">
                <a:alpha val="6549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2" name="Google Shape;172;p5"/>
          <p:cNvSpPr/>
          <p:nvPr/>
        </p:nvSpPr>
        <p:spPr>
          <a:xfrm>
            <a:off x="797052" y="777240"/>
            <a:ext cx="10597896" cy="5303520"/>
          </a:xfrm>
          <a:prstGeom prst="rect">
            <a:avLst/>
          </a:prstGeom>
          <a:solidFill>
            <a:schemeClr val="lt1"/>
          </a:solidFill>
          <a:ln cap="sq" cmpd="sng" w="9525">
            <a:solidFill>
              <a:srgbClr val="3F3F3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3" name="Google Shape;173;p5"/>
          <p:cNvSpPr txBox="1"/>
          <p:nvPr>
            <p:ph type="title"/>
          </p:nvPr>
        </p:nvSpPr>
        <p:spPr>
          <a:xfrm>
            <a:off x="7532835" y="1420706"/>
            <a:ext cx="3466540" cy="401658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262626"/>
              </a:buClr>
              <a:buSzPts val="3600"/>
              <a:buFont typeface="Century Gothic"/>
              <a:buNone/>
            </a:pPr>
            <a:r>
              <a:t/>
            </a:r>
            <a:endParaRPr sz="3600"/>
          </a:p>
        </p:txBody>
      </p:sp>
      <p:sp>
        <p:nvSpPr>
          <p:cNvPr id="174" name="Google Shape;174;p5"/>
          <p:cNvSpPr txBox="1"/>
          <p:nvPr>
            <p:ph idx="1" type="body"/>
          </p:nvPr>
        </p:nvSpPr>
        <p:spPr>
          <a:xfrm>
            <a:off x="933469" y="962025"/>
            <a:ext cx="6018646" cy="494123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800"/>
              <a:buNone/>
            </a:pPr>
            <a:r>
              <a:rPr lang="en-GB"/>
              <a:t>Charlotte Perkins Gilman was best known in her time as a crusading journalist and feminist intellectual. </a:t>
            </a:r>
            <a:endParaRPr/>
          </a:p>
          <a:p>
            <a:pPr indent="0" lvl="0" marL="0" rtl="0" algn="l">
              <a:lnSpc>
                <a:spcPct val="90000"/>
              </a:lnSpc>
              <a:spcBef>
                <a:spcPts val="900"/>
              </a:spcBef>
              <a:spcAft>
                <a:spcPts val="0"/>
              </a:spcAft>
              <a:buSzPts val="1800"/>
              <a:buNone/>
            </a:pPr>
            <a:r>
              <a:rPr lang="en-GB"/>
              <a:t>Gilman was concerned with political inequality and social justice in general, but the primary focus of her writing was the unequal status of women within the institution of marriage. </a:t>
            </a:r>
            <a:endParaRPr/>
          </a:p>
          <a:p>
            <a:pPr indent="0" lvl="0" marL="0" rtl="0" algn="l">
              <a:lnSpc>
                <a:spcPct val="90000"/>
              </a:lnSpc>
              <a:spcBef>
                <a:spcPts val="900"/>
              </a:spcBef>
              <a:spcAft>
                <a:spcPts val="0"/>
              </a:spcAft>
              <a:buSzPts val="1800"/>
              <a:buNone/>
            </a:pPr>
            <a:r>
              <a:rPr lang="en-GB"/>
              <a:t>In her writing(mainly non-fiction), she argued that women’s obligation to remain in the domestic sphere robbed them of the expression of their full powers of creativity and intelligence, while simultaneously robbing society of women whose abilities suited them for professional and public life. </a:t>
            </a:r>
            <a:endParaRPr/>
          </a:p>
          <a:p>
            <a:pPr indent="0" lvl="0" marL="0" rtl="0" algn="l">
              <a:lnSpc>
                <a:spcPct val="90000"/>
              </a:lnSpc>
              <a:spcBef>
                <a:spcPts val="900"/>
              </a:spcBef>
              <a:spcAft>
                <a:spcPts val="0"/>
              </a:spcAft>
              <a:buSzPts val="1800"/>
              <a:buNone/>
            </a:pPr>
            <a:r>
              <a:rPr lang="en-GB"/>
              <a:t>An essential part of her analysis was that the traditional power structure of the family made </a:t>
            </a:r>
            <a:r>
              <a:rPr i="1" lang="en-GB"/>
              <a:t>no one</a:t>
            </a:r>
            <a:r>
              <a:rPr lang="en-GB"/>
              <a:t> happy—not the woman who was made into an unpaid servant, not the husband who was made into a master, and not the children who were subject to both. </a:t>
            </a:r>
            <a:endParaRPr>
              <a:solidFill>
                <a:srgbClr val="3F3F3F"/>
              </a:solidFill>
            </a:endParaRPr>
          </a:p>
        </p:txBody>
      </p:sp>
      <p:cxnSp>
        <p:nvCxnSpPr>
          <p:cNvPr id="175" name="Google Shape;175;p5"/>
          <p:cNvCxnSpPr/>
          <p:nvPr/>
        </p:nvCxnSpPr>
        <p:spPr>
          <a:xfrm>
            <a:off x="7205731" y="2057401"/>
            <a:ext cx="0" cy="2743200"/>
          </a:xfrm>
          <a:prstGeom prst="straightConnector1">
            <a:avLst/>
          </a:prstGeom>
          <a:noFill/>
          <a:ln cap="flat" cmpd="sng" w="15875">
            <a:solidFill>
              <a:srgbClr val="3F3F3F"/>
            </a:solidFill>
            <a:prstDash val="solid"/>
            <a:round/>
            <a:headEnd len="sm" w="sm" type="none"/>
            <a:tailEnd len="sm" w="sm" type="none"/>
          </a:ln>
        </p:spPr>
      </p:cxnSp>
      <p:pic>
        <p:nvPicPr>
          <p:cNvPr descr="Charlotte Perkins Gilman - Wikipedia" id="176" name="Google Shape;176;p5"/>
          <p:cNvPicPr preferRelativeResize="0"/>
          <p:nvPr/>
        </p:nvPicPr>
        <p:blipFill rotWithShape="1">
          <a:blip r:embed="rId4">
            <a:alphaModFix/>
          </a:blip>
          <a:srcRect b="0" l="0" r="0" t="0"/>
          <a:stretch/>
        </p:blipFill>
        <p:spPr>
          <a:xfrm>
            <a:off x="7615306" y="1325113"/>
            <a:ext cx="3466541" cy="4207771"/>
          </a:xfrm>
          <a:prstGeom prst="rect">
            <a:avLst/>
          </a:prstGeom>
          <a:noFill/>
          <a:ln>
            <a:noFill/>
          </a:ln>
        </p:spPr>
      </p:pic>
      <p:sp>
        <p:nvSpPr>
          <p:cNvPr id="177" name="Google Shape;177;p5"/>
          <p:cNvSpPr txBox="1"/>
          <p:nvPr/>
        </p:nvSpPr>
        <p:spPr>
          <a:xfrm>
            <a:off x="947054" y="982912"/>
            <a:ext cx="6005061" cy="646331"/>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Arial"/>
                <a:ea typeface="Arial"/>
                <a:cs typeface="Arial"/>
                <a:sym typeface="Arial"/>
              </a:rPr>
              <a:t>Charlotte Perkins Gilman was feminist journalist with a mission.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sz="1800">
              <a:solidFill>
                <a:schemeClr val="dk1"/>
              </a:solidFill>
            </a:endParaRPr>
          </a:p>
        </p:txBody>
      </p:sp>
      <p:sp>
        <p:nvSpPr>
          <p:cNvPr id="178" name="Google Shape;178;p5"/>
          <p:cNvSpPr txBox="1"/>
          <p:nvPr/>
        </p:nvSpPr>
        <p:spPr>
          <a:xfrm>
            <a:off x="956072" y="1547987"/>
            <a:ext cx="6005100" cy="1200300"/>
          </a:xfrm>
          <a:prstGeom prst="rect">
            <a:avLst/>
          </a:pr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Arial"/>
                <a:ea typeface="Arial"/>
                <a:cs typeface="Arial"/>
                <a:sym typeface="Arial"/>
              </a:rPr>
              <a:t>She was concerned with how unfair society and politics were, but she mainly focused on how women were treated unfairly in marriages because of the idea marriage.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79" name="Google Shape;179;p5"/>
          <p:cNvSpPr txBox="1"/>
          <p:nvPr/>
        </p:nvSpPr>
        <p:spPr>
          <a:xfrm>
            <a:off x="978125" y="2748326"/>
            <a:ext cx="6005100" cy="155850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Arial"/>
                <a:ea typeface="Arial"/>
                <a:cs typeface="Arial"/>
                <a:sym typeface="Arial"/>
              </a:rPr>
              <a:t>She argued that because women were expected to be housewives, they were unable to be creative or stretch their intelligence. She thought that this was unfair for women and for the whole of society, as women could be more useful if they were allowed to have ‘proper’ jobs.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80" name="Google Shape;180;p5"/>
          <p:cNvSpPr txBox="1"/>
          <p:nvPr/>
        </p:nvSpPr>
        <p:spPr>
          <a:xfrm>
            <a:off x="1000202" y="4265479"/>
            <a:ext cx="6005061" cy="1754326"/>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Arial"/>
                <a:ea typeface="Arial"/>
                <a:cs typeface="Arial"/>
                <a:sym typeface="Arial"/>
              </a:rPr>
              <a:t>She argued that the traditional expectations of men and women made everyone unhappy as women didn’t want to be  servants, not all men wanted to ‘rule’ over their family, and children would have unhappy parents.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7"/>
                                        </p:tgtEl>
                                        <p:attrNameLst>
                                          <p:attrName>style.visibility</p:attrName>
                                        </p:attrNameLst>
                                      </p:cBhvr>
                                      <p:to>
                                        <p:strVal val="visible"/>
                                      </p:to>
                                    </p:set>
                                    <p:animEffect filter="fade" transition="in">
                                      <p:cBhvr>
                                        <p:cTn dur="500"/>
                                        <p:tgtEl>
                                          <p:spTgt spid="17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8"/>
                                        </p:tgtEl>
                                        <p:attrNameLst>
                                          <p:attrName>style.visibility</p:attrName>
                                        </p:attrNameLst>
                                      </p:cBhvr>
                                      <p:to>
                                        <p:strVal val="visible"/>
                                      </p:to>
                                    </p:set>
                                    <p:animEffect filter="fade" transition="in">
                                      <p:cBhvr>
                                        <p:cTn dur="500"/>
                                        <p:tgtEl>
                                          <p:spTgt spid="17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9"/>
                                        </p:tgtEl>
                                        <p:attrNameLst>
                                          <p:attrName>style.visibility</p:attrName>
                                        </p:attrNameLst>
                                      </p:cBhvr>
                                      <p:to>
                                        <p:strVal val="visible"/>
                                      </p:to>
                                    </p:set>
                                    <p:animEffect filter="fade" transition="in">
                                      <p:cBhvr>
                                        <p:cTn dur="500"/>
                                        <p:tgtEl>
                                          <p:spTgt spid="17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0"/>
                                        </p:tgtEl>
                                        <p:attrNameLst>
                                          <p:attrName>style.visibility</p:attrName>
                                        </p:attrNameLst>
                                      </p:cBhvr>
                                      <p:to>
                                        <p:strVal val="visible"/>
                                      </p:to>
                                    </p:set>
                                    <p:animEffect filter="fade" transition="in">
                                      <p:cBhvr>
                                        <p:cTn dur="500"/>
                                        <p:tgtEl>
                                          <p:spTgt spid="18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FFF1BE"/>
            </a:gs>
            <a:gs pos="77000">
              <a:srgbClr val="E7D9A5"/>
            </a:gs>
            <a:gs pos="100000">
              <a:srgbClr val="DCD0A0"/>
            </a:gs>
          </a:gsLst>
          <a:lin ang="5400000" scaled="0"/>
        </a:gradFill>
      </p:bgPr>
    </p:bg>
    <p:spTree>
      <p:nvGrpSpPr>
        <p:cNvPr id="184" name="Shape 184"/>
        <p:cNvGrpSpPr/>
        <p:nvPr/>
      </p:nvGrpSpPr>
      <p:grpSpPr>
        <a:xfrm>
          <a:off x="0" y="0"/>
          <a:ext cx="0" cy="0"/>
          <a:chOff x="0" y="0"/>
          <a:chExt cx="0" cy="0"/>
        </a:xfrm>
      </p:grpSpPr>
      <p:sp>
        <p:nvSpPr>
          <p:cNvPr id="185" name="Google Shape;185;p6"/>
          <p:cNvSpPr/>
          <p:nvPr/>
        </p:nvSpPr>
        <p:spPr>
          <a:xfrm>
            <a:off x="0" y="0"/>
            <a:ext cx="12192000" cy="6858000"/>
          </a:xfrm>
          <a:prstGeom prst="rect">
            <a:avLst/>
          </a:prstGeom>
          <a:blipFill rotWithShape="1">
            <a:blip r:embed="rId3">
              <a:alphaModFix amt="45000"/>
            </a:blip>
            <a:tile algn="tl" flip="none" tx="-44450" sx="85000" ty="38100" sy="85000"/>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6" name="Google Shape;186;p6"/>
          <p:cNvSpPr/>
          <p:nvPr/>
        </p:nvSpPr>
        <p:spPr>
          <a:xfrm>
            <a:off x="1307870" y="1267730"/>
            <a:ext cx="9576262" cy="4307950"/>
          </a:xfrm>
          <a:prstGeom prst="rect">
            <a:avLst/>
          </a:prstGeom>
          <a:solidFill>
            <a:schemeClr val="lt1"/>
          </a:solidFill>
          <a:ln>
            <a:noFill/>
          </a:ln>
          <a:effectLst>
            <a:outerShdw blurRad="50800" rotWithShape="0" algn="ctr">
              <a:srgbClr val="000000">
                <a:alpha val="6549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7" name="Google Shape;187;p6"/>
          <p:cNvSpPr/>
          <p:nvPr/>
        </p:nvSpPr>
        <p:spPr>
          <a:xfrm>
            <a:off x="1447801" y="1411615"/>
            <a:ext cx="9296400" cy="4034770"/>
          </a:xfrm>
          <a:prstGeom prst="rect">
            <a:avLst/>
          </a:prstGeom>
          <a:noFill/>
          <a:ln cap="sq" cmpd="sng" w="9525">
            <a:solidFill>
              <a:srgbClr val="3F3F3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8" name="Google Shape;188;p6"/>
          <p:cNvSpPr/>
          <p:nvPr/>
        </p:nvSpPr>
        <p:spPr>
          <a:xfrm>
            <a:off x="5135880" y="1267730"/>
            <a:ext cx="1920240" cy="73152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89" name="Google Shape;189;p6"/>
          <p:cNvGrpSpPr/>
          <p:nvPr/>
        </p:nvGrpSpPr>
        <p:grpSpPr>
          <a:xfrm>
            <a:off x="4828372" y="1267730"/>
            <a:ext cx="1567331" cy="645295"/>
            <a:chOff x="5318306" y="1386268"/>
            <a:chExt cx="1567331" cy="645295"/>
          </a:xfrm>
        </p:grpSpPr>
        <p:cxnSp>
          <p:nvCxnSpPr>
            <p:cNvPr id="190" name="Google Shape;190;p6"/>
            <p:cNvCxnSpPr/>
            <p:nvPr/>
          </p:nvCxnSpPr>
          <p:spPr>
            <a:xfrm>
              <a:off x="5318306" y="1386268"/>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191" name="Google Shape;191;p6"/>
            <p:cNvCxnSpPr/>
            <p:nvPr/>
          </p:nvCxnSpPr>
          <p:spPr>
            <a:xfrm>
              <a:off x="6885637" y="1386268"/>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192" name="Google Shape;192;p6"/>
            <p:cNvCxnSpPr/>
            <p:nvPr/>
          </p:nvCxnSpPr>
          <p:spPr>
            <a:xfrm>
              <a:off x="5318306" y="2031563"/>
              <a:ext cx="1567331" cy="0"/>
            </a:xfrm>
            <a:prstGeom prst="straightConnector1">
              <a:avLst/>
            </a:prstGeom>
            <a:solidFill>
              <a:srgbClr val="262626"/>
            </a:solidFill>
            <a:ln cap="flat" cmpd="sng" w="9525">
              <a:solidFill>
                <a:schemeClr val="dk1"/>
              </a:solidFill>
              <a:prstDash val="solid"/>
              <a:miter lim="800000"/>
              <a:headEnd len="sm" w="sm" type="none"/>
              <a:tailEnd len="sm" w="sm" type="none"/>
            </a:ln>
          </p:spPr>
        </p:cxnSp>
      </p:grpSp>
      <p:sp>
        <p:nvSpPr>
          <p:cNvPr id="193" name="Google Shape;193;p6"/>
          <p:cNvSpPr/>
          <p:nvPr/>
        </p:nvSpPr>
        <p:spPr>
          <a:xfrm>
            <a:off x="0" y="0"/>
            <a:ext cx="12192000" cy="6858000"/>
          </a:xfrm>
          <a:prstGeom prst="rect">
            <a:avLst/>
          </a:prstGeom>
          <a:gradFill>
            <a:gsLst>
              <a:gs pos="0">
                <a:srgbClr val="FFF1BE"/>
              </a:gs>
              <a:gs pos="77000">
                <a:srgbClr val="E7D9A5"/>
              </a:gs>
              <a:gs pos="100000">
                <a:srgbClr val="DCD0A0"/>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entury Gothic"/>
              <a:ea typeface="Century Gothic"/>
              <a:cs typeface="Century Gothic"/>
              <a:sym typeface="Century Gothic"/>
            </a:endParaRPr>
          </a:p>
        </p:txBody>
      </p:sp>
      <p:sp>
        <p:nvSpPr>
          <p:cNvPr id="194" name="Google Shape;194;p6"/>
          <p:cNvSpPr/>
          <p:nvPr/>
        </p:nvSpPr>
        <p:spPr>
          <a:xfrm>
            <a:off x="-63" y="0"/>
            <a:ext cx="12192000" cy="6858000"/>
          </a:xfrm>
          <a:prstGeom prst="rect">
            <a:avLst/>
          </a:prstGeom>
          <a:blipFill rotWithShape="1">
            <a:blip r:embed="rId3">
              <a:alphaModFix amt="45000"/>
            </a:blip>
            <a:tile algn="tl" flip="none" tx="-44450" sx="85000" ty="38100" sy="85000"/>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5" name="Google Shape;195;p6"/>
          <p:cNvSpPr/>
          <p:nvPr/>
        </p:nvSpPr>
        <p:spPr>
          <a:xfrm>
            <a:off x="-1866" y="0"/>
            <a:ext cx="6758734"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entury Gothic"/>
              <a:ea typeface="Century Gothic"/>
              <a:cs typeface="Century Gothic"/>
              <a:sym typeface="Century Gothic"/>
            </a:endParaRPr>
          </a:p>
        </p:txBody>
      </p:sp>
      <p:sp>
        <p:nvSpPr>
          <p:cNvPr id="196" name="Google Shape;196;p6"/>
          <p:cNvSpPr/>
          <p:nvPr/>
        </p:nvSpPr>
        <p:spPr>
          <a:xfrm>
            <a:off x="7391973" y="643464"/>
            <a:ext cx="4143830" cy="5566305"/>
          </a:xfrm>
          <a:prstGeom prst="rect">
            <a:avLst/>
          </a:prstGeom>
          <a:solidFill>
            <a:schemeClr val="lt1"/>
          </a:solidFill>
          <a:ln>
            <a:noFill/>
          </a:ln>
          <a:effectLst>
            <a:outerShdw blurRad="50800" rotWithShape="0" algn="ctr">
              <a:srgbClr val="000000">
                <a:alpha val="6549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7" name="Google Shape;197;p6"/>
          <p:cNvSpPr/>
          <p:nvPr/>
        </p:nvSpPr>
        <p:spPr>
          <a:xfrm>
            <a:off x="7557364" y="806860"/>
            <a:ext cx="3813048" cy="5239512"/>
          </a:xfrm>
          <a:prstGeom prst="rect">
            <a:avLst/>
          </a:prstGeom>
          <a:noFill/>
          <a:ln cap="sq" cmpd="sng" w="9525">
            <a:solidFill>
              <a:srgbClr val="3F3F3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8" name="Google Shape;198;p6"/>
          <p:cNvSpPr txBox="1"/>
          <p:nvPr>
            <p:ph type="title"/>
          </p:nvPr>
        </p:nvSpPr>
        <p:spPr>
          <a:xfrm>
            <a:off x="7957225" y="1559768"/>
            <a:ext cx="2978281" cy="988897"/>
          </a:xfrm>
          <a:prstGeom prst="rect">
            <a:avLst/>
          </a:prstGeom>
          <a:noFill/>
          <a:ln>
            <a:noFill/>
          </a:ln>
        </p:spPr>
        <p:txBody>
          <a:bodyPr anchorCtr="0" anchor="ctr" bIns="45700" lIns="91425" spcFirstLastPara="1" rIns="91425" wrap="square" tIns="45700">
            <a:normAutofit/>
          </a:bodyPr>
          <a:lstStyle/>
          <a:p>
            <a:pPr indent="0" lvl="0" marL="0" rtl="0" algn="ctr">
              <a:lnSpc>
                <a:spcPct val="83000"/>
              </a:lnSpc>
              <a:spcBef>
                <a:spcPts val="0"/>
              </a:spcBef>
              <a:spcAft>
                <a:spcPts val="0"/>
              </a:spcAft>
              <a:buClr>
                <a:srgbClr val="262626"/>
              </a:buClr>
              <a:buSzPts val="2800"/>
              <a:buFont typeface="Century Gothic"/>
              <a:buNone/>
            </a:pPr>
            <a:r>
              <a:rPr lang="en-GB" sz="2800" cap="none"/>
              <a:t>CRITICAL LITERARY THEORY</a:t>
            </a:r>
            <a:endParaRPr/>
          </a:p>
        </p:txBody>
      </p:sp>
      <p:sp>
        <p:nvSpPr>
          <p:cNvPr id="199" name="Google Shape;199;p6"/>
          <p:cNvSpPr txBox="1"/>
          <p:nvPr>
            <p:ph idx="1" type="body"/>
          </p:nvPr>
        </p:nvSpPr>
        <p:spPr>
          <a:xfrm>
            <a:off x="7692272" y="2548665"/>
            <a:ext cx="3527713" cy="3151745"/>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sz="1500"/>
              <a:t>When reading literature, you will read it through your own eyes. You will have a different reaction to what you read based on your experiences and ideas.</a:t>
            </a:r>
            <a:endParaRPr sz="1900"/>
          </a:p>
          <a:p>
            <a:pPr indent="0" lvl="0" marL="0" rtl="0" algn="l">
              <a:lnSpc>
                <a:spcPct val="100000"/>
              </a:lnSpc>
              <a:spcBef>
                <a:spcPts val="600"/>
              </a:spcBef>
              <a:spcAft>
                <a:spcPts val="0"/>
              </a:spcAft>
              <a:buSzPts val="1400"/>
              <a:buNone/>
            </a:pPr>
            <a:r>
              <a:t/>
            </a:r>
            <a:endParaRPr sz="1500"/>
          </a:p>
          <a:p>
            <a:pPr indent="0" lvl="0" marL="0" rtl="0" algn="l">
              <a:lnSpc>
                <a:spcPct val="100000"/>
              </a:lnSpc>
              <a:spcBef>
                <a:spcPts val="600"/>
              </a:spcBef>
              <a:spcAft>
                <a:spcPts val="0"/>
              </a:spcAft>
              <a:buSzPts val="1400"/>
              <a:buNone/>
            </a:pPr>
            <a:r>
              <a:rPr lang="en-GB" sz="1500"/>
              <a:t>At A Level, you have to put on ‘literary theory glasses’ and read through different lenses. </a:t>
            </a:r>
            <a:endParaRPr sz="1900"/>
          </a:p>
          <a:p>
            <a:pPr indent="0" lvl="0" marL="0" rtl="0" algn="l">
              <a:lnSpc>
                <a:spcPct val="100000"/>
              </a:lnSpc>
              <a:spcBef>
                <a:spcPts val="600"/>
              </a:spcBef>
              <a:spcAft>
                <a:spcPts val="0"/>
              </a:spcAft>
              <a:buSzPts val="1400"/>
              <a:buNone/>
            </a:pPr>
            <a:r>
              <a:t/>
            </a:r>
            <a:endParaRPr sz="1500"/>
          </a:p>
          <a:p>
            <a:pPr indent="0" lvl="0" marL="0" rtl="0" algn="l">
              <a:lnSpc>
                <a:spcPct val="100000"/>
              </a:lnSpc>
              <a:spcBef>
                <a:spcPts val="600"/>
              </a:spcBef>
              <a:spcAft>
                <a:spcPts val="0"/>
              </a:spcAft>
              <a:buSzPts val="1400"/>
              <a:buNone/>
            </a:pPr>
            <a:r>
              <a:rPr lang="en-GB" sz="1500"/>
              <a:t>Our theory is </a:t>
            </a:r>
            <a:r>
              <a:rPr b="1" i="1" lang="en-GB" sz="1500"/>
              <a:t>feminism</a:t>
            </a:r>
            <a:r>
              <a:rPr lang="en-GB" sz="1500"/>
              <a:t>.</a:t>
            </a:r>
            <a:endParaRPr sz="1900"/>
          </a:p>
        </p:txBody>
      </p:sp>
      <p:pic>
        <p:nvPicPr>
          <p:cNvPr id="200" name="Google Shape;200;p6"/>
          <p:cNvPicPr preferRelativeResize="0"/>
          <p:nvPr/>
        </p:nvPicPr>
        <p:blipFill rotWithShape="1">
          <a:blip r:embed="rId4">
            <a:alphaModFix/>
          </a:blip>
          <a:srcRect b="0" l="40633" r="3768" t="0"/>
          <a:stretch/>
        </p:blipFill>
        <p:spPr>
          <a:xfrm>
            <a:off x="643192" y="645106"/>
            <a:ext cx="5451627" cy="5564663"/>
          </a:xfrm>
          <a:prstGeom prst="rect">
            <a:avLst/>
          </a:prstGeom>
          <a:noFill/>
          <a:ln>
            <a:noFill/>
          </a:ln>
        </p:spPr>
      </p:pic>
      <p:sp>
        <p:nvSpPr>
          <p:cNvPr id="201" name="Google Shape;201;p6"/>
          <p:cNvSpPr/>
          <p:nvPr/>
        </p:nvSpPr>
        <p:spPr>
          <a:xfrm>
            <a:off x="8503768" y="640856"/>
            <a:ext cx="1920240" cy="73152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202" name="Google Shape;202;p6"/>
          <p:cNvCxnSpPr/>
          <p:nvPr/>
        </p:nvCxnSpPr>
        <p:spPr>
          <a:xfrm>
            <a:off x="8618068" y="640855"/>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203" name="Google Shape;203;p6"/>
          <p:cNvCxnSpPr/>
          <p:nvPr/>
        </p:nvCxnSpPr>
        <p:spPr>
          <a:xfrm>
            <a:off x="10309708" y="640855"/>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204" name="Google Shape;204;p6"/>
          <p:cNvCxnSpPr/>
          <p:nvPr/>
        </p:nvCxnSpPr>
        <p:spPr>
          <a:xfrm>
            <a:off x="8618068" y="1286150"/>
            <a:ext cx="1691640" cy="0"/>
          </a:xfrm>
          <a:prstGeom prst="straightConnector1">
            <a:avLst/>
          </a:prstGeom>
          <a:solidFill>
            <a:srgbClr val="262626"/>
          </a:solidFill>
          <a:ln cap="flat" cmpd="sng" w="9525">
            <a:solidFill>
              <a:schemeClr val="dk1"/>
            </a:solidFill>
            <a:prstDash val="solid"/>
            <a:miter lim="800000"/>
            <a:headEnd len="sm" w="sm" type="none"/>
            <a:tailEnd len="sm" w="sm" type="none"/>
          </a:ln>
        </p:spPr>
      </p:cxn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8" name="Shape 208"/>
        <p:cNvGrpSpPr/>
        <p:nvPr/>
      </p:nvGrpSpPr>
      <p:grpSpPr>
        <a:xfrm>
          <a:off x="0" y="0"/>
          <a:ext cx="0" cy="0"/>
          <a:chOff x="0" y="0"/>
          <a:chExt cx="0" cy="0"/>
        </a:xfrm>
      </p:grpSpPr>
      <p:sp>
        <p:nvSpPr>
          <p:cNvPr id="209" name="Google Shape;209;p7"/>
          <p:cNvSpPr txBox="1"/>
          <p:nvPr>
            <p:ph type="title"/>
          </p:nvPr>
        </p:nvSpPr>
        <p:spPr>
          <a:xfrm>
            <a:off x="1066800" y="340936"/>
            <a:ext cx="10058400" cy="13716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262626"/>
              </a:buClr>
              <a:buSzPts val="3200"/>
              <a:buFont typeface="Century Gothic"/>
              <a:buNone/>
            </a:pPr>
            <a:r>
              <a:rPr lang="en-GB" sz="3200"/>
              <a:t>Reading through a feminist lens, you should pay attention to the following:</a:t>
            </a:r>
            <a:endParaRPr/>
          </a:p>
        </p:txBody>
      </p:sp>
      <p:sp>
        <p:nvSpPr>
          <p:cNvPr id="210" name="Google Shape;210;p7"/>
          <p:cNvSpPr txBox="1"/>
          <p:nvPr>
            <p:ph idx="1" type="body"/>
          </p:nvPr>
        </p:nvSpPr>
        <p:spPr>
          <a:xfrm>
            <a:off x="1066800" y="1712536"/>
            <a:ext cx="10058400" cy="4804528"/>
          </a:xfrm>
          <a:prstGeom prst="rect">
            <a:avLst/>
          </a:prstGeom>
          <a:noFill/>
          <a:ln>
            <a:noFill/>
          </a:ln>
        </p:spPr>
        <p:txBody>
          <a:bodyPr anchorCtr="0" anchor="t" bIns="45700" lIns="91425" spcFirstLastPara="1" rIns="91425" wrap="square" tIns="45700">
            <a:normAutofit/>
          </a:bodyPr>
          <a:lstStyle/>
          <a:p>
            <a:pPr indent="-182880" lvl="0" marL="182880" rtl="0" algn="l">
              <a:lnSpc>
                <a:spcPct val="100000"/>
              </a:lnSpc>
              <a:spcBef>
                <a:spcPts val="0"/>
              </a:spcBef>
              <a:spcAft>
                <a:spcPts val="0"/>
              </a:spcAft>
              <a:buSzPts val="1800"/>
              <a:buChar char="◦"/>
            </a:pPr>
            <a:r>
              <a:rPr lang="en-GB"/>
              <a:t>How are female characters presented compared to male characters?</a:t>
            </a:r>
            <a:endParaRPr/>
          </a:p>
          <a:p>
            <a:pPr indent="-182880" lvl="0" marL="182880" rtl="0" algn="l">
              <a:lnSpc>
                <a:spcPct val="100000"/>
              </a:lnSpc>
              <a:spcBef>
                <a:spcPts val="900"/>
              </a:spcBef>
              <a:spcAft>
                <a:spcPts val="0"/>
              </a:spcAft>
              <a:buSzPts val="1800"/>
              <a:buChar char="◦"/>
            </a:pPr>
            <a:r>
              <a:rPr lang="en-GB"/>
              <a:t>How do you react to what you read, based on your gender?</a:t>
            </a:r>
            <a:endParaRPr/>
          </a:p>
          <a:p>
            <a:pPr indent="-182880" lvl="0" marL="182880" rtl="0" algn="l">
              <a:lnSpc>
                <a:spcPct val="100000"/>
              </a:lnSpc>
              <a:spcBef>
                <a:spcPts val="900"/>
              </a:spcBef>
              <a:spcAft>
                <a:spcPts val="0"/>
              </a:spcAft>
              <a:buSzPts val="1800"/>
              <a:buChar char="◦"/>
            </a:pPr>
            <a:r>
              <a:rPr lang="en-GB"/>
              <a:t>Gender is restrictive, so how are female characters restricted by their gender?</a:t>
            </a:r>
            <a:endParaRPr/>
          </a:p>
          <a:p>
            <a:pPr indent="-182880" lvl="0" marL="182880" rtl="0" algn="l">
              <a:lnSpc>
                <a:spcPct val="100000"/>
              </a:lnSpc>
              <a:spcBef>
                <a:spcPts val="900"/>
              </a:spcBef>
              <a:spcAft>
                <a:spcPts val="0"/>
              </a:spcAft>
              <a:buSzPts val="1800"/>
              <a:buChar char="◦"/>
            </a:pPr>
            <a:r>
              <a:rPr lang="en-GB"/>
              <a:t>How are society’s expectations of women presented in the text?</a:t>
            </a:r>
            <a:endParaRPr/>
          </a:p>
          <a:p>
            <a:pPr indent="-182880" lvl="0" marL="182880" rtl="0" algn="l">
              <a:lnSpc>
                <a:spcPct val="100000"/>
              </a:lnSpc>
              <a:spcBef>
                <a:spcPts val="900"/>
              </a:spcBef>
              <a:spcAft>
                <a:spcPts val="0"/>
              </a:spcAft>
              <a:buSzPts val="1800"/>
              <a:buChar char="◦"/>
            </a:pPr>
            <a:r>
              <a:rPr lang="en-GB"/>
              <a:t>How do male and female writers present gender?</a:t>
            </a:r>
            <a:endParaRPr/>
          </a:p>
          <a:p>
            <a:pPr indent="0" lvl="0" marL="0" rtl="0" algn="l">
              <a:lnSpc>
                <a:spcPct val="100000"/>
              </a:lnSpc>
              <a:spcBef>
                <a:spcPts val="900"/>
              </a:spcBef>
              <a:spcAft>
                <a:spcPts val="0"/>
              </a:spcAft>
              <a:buSzPts val="1800"/>
              <a:buNone/>
            </a:pPr>
            <a:r>
              <a:t/>
            </a:r>
            <a:endParaRPr/>
          </a:p>
          <a:p>
            <a:pPr indent="0" lvl="0" marL="0" rtl="0" algn="l">
              <a:lnSpc>
                <a:spcPct val="100000"/>
              </a:lnSpc>
              <a:spcBef>
                <a:spcPts val="900"/>
              </a:spcBef>
              <a:spcAft>
                <a:spcPts val="0"/>
              </a:spcAft>
              <a:buSzPts val="1800"/>
              <a:buNone/>
            </a:pPr>
            <a:r>
              <a:t/>
            </a:r>
            <a:endParaRPr/>
          </a:p>
          <a:p>
            <a:pPr indent="0" lvl="0" marL="0" rtl="0" algn="l">
              <a:lnSpc>
                <a:spcPct val="100000"/>
              </a:lnSpc>
              <a:spcBef>
                <a:spcPts val="900"/>
              </a:spcBef>
              <a:spcAft>
                <a:spcPts val="0"/>
              </a:spcAft>
              <a:buSzPts val="1800"/>
              <a:buNone/>
            </a:pPr>
            <a:r>
              <a:t/>
            </a:r>
            <a:endParaRPr/>
          </a:p>
          <a:p>
            <a:pPr indent="0" lvl="0" marL="0" rtl="0" algn="l">
              <a:lnSpc>
                <a:spcPct val="100000"/>
              </a:lnSpc>
              <a:spcBef>
                <a:spcPts val="900"/>
              </a:spcBef>
              <a:spcAft>
                <a:spcPts val="0"/>
              </a:spcAft>
              <a:buNone/>
            </a:pPr>
            <a:r>
              <a:rPr b="1" lang="en-GB"/>
              <a:t>Simone du Beauvoir (a famous French Feminist writer) believed that: </a:t>
            </a:r>
            <a:endParaRPr b="1"/>
          </a:p>
          <a:p>
            <a:pPr indent="-182880" lvl="1" marL="457200" rtl="0" algn="l">
              <a:lnSpc>
                <a:spcPct val="100000"/>
              </a:lnSpc>
              <a:spcBef>
                <a:spcPts val="500"/>
              </a:spcBef>
              <a:spcAft>
                <a:spcPts val="0"/>
              </a:spcAft>
              <a:buSzPts val="1600"/>
              <a:buFont typeface="Arial"/>
              <a:buChar char="•"/>
            </a:pPr>
            <a:r>
              <a:rPr lang="en-GB"/>
              <a:t>Society expects each gender to behave in a distinct way.</a:t>
            </a:r>
            <a:endParaRPr/>
          </a:p>
          <a:p>
            <a:pPr indent="-182880" lvl="1" marL="457200" rtl="0" algn="l">
              <a:lnSpc>
                <a:spcPct val="100000"/>
              </a:lnSpc>
              <a:spcBef>
                <a:spcPts val="500"/>
              </a:spcBef>
              <a:spcAft>
                <a:spcPts val="0"/>
              </a:spcAft>
              <a:buSzPts val="1600"/>
              <a:buFont typeface="Arial"/>
              <a:buChar char="•"/>
            </a:pPr>
            <a:r>
              <a:rPr lang="en-GB"/>
              <a:t>Women are oppressed as they are only valued for their looks and their societal function as wives and mothers. </a:t>
            </a:r>
            <a:endParaRPr/>
          </a:p>
          <a:p>
            <a:pPr indent="-182880" lvl="1" marL="457200" rtl="0" algn="l">
              <a:lnSpc>
                <a:spcPct val="100000"/>
              </a:lnSpc>
              <a:spcBef>
                <a:spcPts val="500"/>
              </a:spcBef>
              <a:spcAft>
                <a:spcPts val="0"/>
              </a:spcAft>
              <a:buSzPts val="1600"/>
              <a:buFont typeface="Arial"/>
              <a:buChar char="•"/>
            </a:pPr>
            <a:r>
              <a:rPr lang="en-GB"/>
              <a:t>Women are ‘the second sex’ as they are seen as less powerful and important to men. </a:t>
            </a:r>
            <a:endParaRPr/>
          </a:p>
        </p:txBody>
      </p:sp>
      <p:pic>
        <p:nvPicPr>
          <p:cNvPr id="211" name="Google Shape;211;p7"/>
          <p:cNvPicPr preferRelativeResize="0"/>
          <p:nvPr/>
        </p:nvPicPr>
        <p:blipFill rotWithShape="1">
          <a:blip r:embed="rId3">
            <a:alphaModFix/>
          </a:blip>
          <a:srcRect b="20261" l="0" r="0" t="0"/>
          <a:stretch/>
        </p:blipFill>
        <p:spPr>
          <a:xfrm>
            <a:off x="9509125" y="3620700"/>
            <a:ext cx="1749425" cy="173806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0">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0">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0">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0">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0">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0">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0">
                                            <p:txEl>
                                              <p:pRg end="6" st="6"/>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0">
                                            <p:txEl>
                                              <p:pRg end="7" st="7"/>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0">
                                            <p:txEl>
                                              <p:pRg end="8" st="8"/>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0">
                                            <p:txEl>
                                              <p:pRg end="9" st="9"/>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0">
                                            <p:txEl>
                                              <p:pRg end="10" st="1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0">
                                            <p:txEl>
                                              <p:pRg end="11" st="1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1"/>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5" name="Shape 215"/>
        <p:cNvGrpSpPr/>
        <p:nvPr/>
      </p:nvGrpSpPr>
      <p:grpSpPr>
        <a:xfrm>
          <a:off x="0" y="0"/>
          <a:ext cx="0" cy="0"/>
          <a:chOff x="0" y="0"/>
          <a:chExt cx="0" cy="0"/>
        </a:xfrm>
      </p:grpSpPr>
      <p:sp>
        <p:nvSpPr>
          <p:cNvPr id="216" name="Google Shape;216;p8"/>
          <p:cNvSpPr txBox="1"/>
          <p:nvPr>
            <p:ph type="title"/>
          </p:nvPr>
        </p:nvSpPr>
        <p:spPr>
          <a:xfrm>
            <a:off x="386499" y="256095"/>
            <a:ext cx="11368726" cy="13716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262626"/>
              </a:buClr>
              <a:buSzPts val="3200"/>
              <a:buFont typeface="Century Gothic"/>
              <a:buNone/>
            </a:pPr>
            <a:r>
              <a:rPr lang="en-GB" sz="3200"/>
              <a:t>Feminism key vocabulary: Can you match the word to its definition?</a:t>
            </a:r>
            <a:endParaRPr/>
          </a:p>
        </p:txBody>
      </p:sp>
      <p:graphicFrame>
        <p:nvGraphicFramePr>
          <p:cNvPr id="217" name="Google Shape;217;p8"/>
          <p:cNvGraphicFramePr/>
          <p:nvPr/>
        </p:nvGraphicFramePr>
        <p:xfrm>
          <a:off x="1066800" y="1904143"/>
          <a:ext cx="3000000" cy="3000000"/>
        </p:xfrm>
        <a:graphic>
          <a:graphicData uri="http://schemas.openxmlformats.org/drawingml/2006/table">
            <a:tbl>
              <a:tblPr bandRow="1" firstRow="1">
                <a:noFill/>
                <a:tableStyleId>{257AE238-2ABE-4261-86D1-27356CB3E3B2}</a:tableStyleId>
              </a:tblPr>
              <a:tblGrid>
                <a:gridCol w="1687025"/>
                <a:gridCol w="8371375"/>
              </a:tblGrid>
              <a:tr h="519225">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Submissive</a:t>
                      </a:r>
                      <a:endParaRPr sz="1400" u="none" cap="none" strike="noStrike"/>
                    </a:p>
                  </a:txBody>
                  <a:tcPr marT="45725" marB="45725" marR="91450" marL="91450">
                    <a:solidFill>
                      <a:srgbClr val="F5E7D6"/>
                    </a:solidFill>
                  </a:tcPr>
                </a:tc>
                <a:tc>
                  <a:txBody>
                    <a:bodyPr/>
                    <a:lstStyle/>
                    <a:p>
                      <a:pPr indent="0" lvl="0" marL="0" marR="0" rtl="0" algn="r">
                        <a:lnSpc>
                          <a:spcPct val="100000"/>
                        </a:lnSpc>
                        <a:spcBef>
                          <a:spcPts val="0"/>
                        </a:spcBef>
                        <a:spcAft>
                          <a:spcPts val="0"/>
                        </a:spcAft>
                        <a:buClr>
                          <a:srgbClr val="000000"/>
                        </a:buClr>
                        <a:buSzPts val="1800"/>
                        <a:buFont typeface="Arial"/>
                        <a:buNone/>
                      </a:pPr>
                      <a:r>
                        <a:rPr lang="en-GB" sz="1800" u="none" cap="none" strike="noStrike"/>
                        <a:t>strengthen or support </a:t>
                      </a:r>
                      <a:endParaRPr sz="1400" u="none" cap="none" strike="noStrike"/>
                    </a:p>
                  </a:txBody>
                  <a:tcPr marT="45725" marB="45725" marR="91450" marL="91450">
                    <a:solidFill>
                      <a:schemeClr val="lt1"/>
                    </a:solidFill>
                  </a:tcPr>
                </a:tc>
              </a:tr>
              <a:tr h="896200">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Dominant</a:t>
                      </a:r>
                      <a:endParaRPr sz="1400" u="none" cap="none" strike="noStrike"/>
                    </a:p>
                  </a:txBody>
                  <a:tcPr marT="45725" marB="45725" marR="91450" marL="91450">
                    <a:solidFill>
                      <a:srgbClr val="F5E7D6"/>
                    </a:solidFill>
                  </a:tcPr>
                </a:tc>
                <a:tc>
                  <a:txBody>
                    <a:bodyPr/>
                    <a:lstStyle/>
                    <a:p>
                      <a:pPr indent="0" lvl="0" marL="0" marR="0" rtl="0" algn="r">
                        <a:lnSpc>
                          <a:spcPct val="100000"/>
                        </a:lnSpc>
                        <a:spcBef>
                          <a:spcPts val="0"/>
                        </a:spcBef>
                        <a:spcAft>
                          <a:spcPts val="0"/>
                        </a:spcAft>
                        <a:buClr>
                          <a:srgbClr val="000000"/>
                        </a:buClr>
                        <a:buSzPts val="1800"/>
                        <a:buFont typeface="Arial"/>
                        <a:buNone/>
                      </a:pPr>
                      <a:r>
                        <a:rPr lang="en-GB" sz="1800" u="none" cap="none" strike="noStrike">
                          <a:solidFill>
                            <a:schemeClr val="dk1"/>
                          </a:solidFill>
                          <a:latin typeface="Century Gothic"/>
                          <a:ea typeface="Century Gothic"/>
                          <a:cs typeface="Century Gothic"/>
                          <a:sym typeface="Century Gothic"/>
                        </a:rPr>
                        <a:t>relating to a widely held but fixed and oversimplified image or idea of a particular type of person or thing.</a:t>
                      </a:r>
                      <a:endParaRPr sz="1800" u="none" cap="none" strike="noStrike"/>
                    </a:p>
                  </a:txBody>
                  <a:tcPr marT="45725" marB="45725" marR="91450" marL="91450">
                    <a:solidFill>
                      <a:schemeClr val="lt1"/>
                    </a:solidFill>
                  </a:tcPr>
                </a:tc>
              </a:tr>
              <a:tr h="519225">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Reinforce</a:t>
                      </a:r>
                      <a:endParaRPr sz="1400" u="none" cap="none" strike="noStrike"/>
                    </a:p>
                  </a:txBody>
                  <a:tcPr marT="45725" marB="45725" marR="91450" marL="91450">
                    <a:solidFill>
                      <a:srgbClr val="F5E7D6"/>
                    </a:solidFill>
                  </a:tcPr>
                </a:tc>
                <a:tc>
                  <a:txBody>
                    <a:bodyPr/>
                    <a:lstStyle/>
                    <a:p>
                      <a:pPr indent="0" lvl="0" marL="0" marR="0" rtl="0" algn="r">
                        <a:lnSpc>
                          <a:spcPct val="100000"/>
                        </a:lnSpc>
                        <a:spcBef>
                          <a:spcPts val="0"/>
                        </a:spcBef>
                        <a:spcAft>
                          <a:spcPts val="0"/>
                        </a:spcAft>
                        <a:buClr>
                          <a:srgbClr val="000000"/>
                        </a:buClr>
                        <a:buSzPts val="1800"/>
                        <a:buFont typeface="Arial"/>
                        <a:buNone/>
                      </a:pPr>
                      <a:r>
                        <a:rPr lang="en-GB" sz="1800" u="none" cap="none" strike="noStrike">
                          <a:solidFill>
                            <a:schemeClr val="dk1"/>
                          </a:solidFill>
                          <a:latin typeface="Century Gothic"/>
                          <a:ea typeface="Century Gothic"/>
                          <a:cs typeface="Century Gothic"/>
                          <a:sym typeface="Century Gothic"/>
                        </a:rPr>
                        <a:t>ready to conform to the authority or will of others</a:t>
                      </a:r>
                      <a:endParaRPr sz="1800" u="none" cap="none" strike="noStrike"/>
                    </a:p>
                  </a:txBody>
                  <a:tcPr marT="45725" marB="45725" marR="91450" marL="91450">
                    <a:solidFill>
                      <a:schemeClr val="lt1"/>
                    </a:solidFill>
                  </a:tcPr>
                </a:tc>
              </a:tr>
              <a:tr h="519225">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Subvert</a:t>
                      </a:r>
                      <a:endParaRPr sz="1400" u="none" cap="none" strike="noStrike"/>
                    </a:p>
                  </a:txBody>
                  <a:tcPr marT="45725" marB="45725" marR="91450" marL="91450">
                    <a:solidFill>
                      <a:srgbClr val="F5E7D6"/>
                    </a:solidFill>
                  </a:tcPr>
                </a:tc>
                <a:tc>
                  <a:txBody>
                    <a:bodyPr/>
                    <a:lstStyle/>
                    <a:p>
                      <a:pPr indent="0" lvl="0" marL="0" marR="0" rtl="0" algn="r">
                        <a:lnSpc>
                          <a:spcPct val="100000"/>
                        </a:lnSpc>
                        <a:spcBef>
                          <a:spcPts val="0"/>
                        </a:spcBef>
                        <a:spcAft>
                          <a:spcPts val="0"/>
                        </a:spcAft>
                        <a:buClr>
                          <a:srgbClr val="000000"/>
                        </a:buClr>
                        <a:buSzPts val="1800"/>
                        <a:buFont typeface="Arial"/>
                        <a:buNone/>
                      </a:pPr>
                      <a:r>
                        <a:rPr lang="en-GB" sz="1800" u="none" cap="none" strike="noStrike"/>
                        <a:t>Most powerful</a:t>
                      </a:r>
                      <a:endParaRPr sz="1400" u="none" cap="none" strike="noStrike"/>
                    </a:p>
                  </a:txBody>
                  <a:tcPr marT="45725" marB="45725" marR="91450" marL="91450">
                    <a:solidFill>
                      <a:schemeClr val="lt1"/>
                    </a:solidFill>
                  </a:tcPr>
                </a:tc>
              </a:tr>
              <a:tr h="896200">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Patriarchal</a:t>
                      </a:r>
                      <a:endParaRPr sz="1400" u="none" cap="none" strike="noStrike"/>
                    </a:p>
                  </a:txBody>
                  <a:tcPr marT="45725" marB="45725" marR="91450" marL="91450">
                    <a:solidFill>
                      <a:srgbClr val="F5E7D6"/>
                    </a:solidFill>
                  </a:tcPr>
                </a:tc>
                <a:tc>
                  <a:txBody>
                    <a:bodyPr/>
                    <a:lstStyle/>
                    <a:p>
                      <a:pPr indent="0" lvl="0" marL="0" marR="0" rtl="0" algn="r">
                        <a:lnSpc>
                          <a:spcPct val="100000"/>
                        </a:lnSpc>
                        <a:spcBef>
                          <a:spcPts val="0"/>
                        </a:spcBef>
                        <a:spcAft>
                          <a:spcPts val="0"/>
                        </a:spcAft>
                        <a:buClr>
                          <a:srgbClr val="000000"/>
                        </a:buClr>
                        <a:buSzPts val="1800"/>
                        <a:buFont typeface="Arial"/>
                        <a:buNone/>
                      </a:pPr>
                      <a:r>
                        <a:rPr lang="en-GB" sz="1800" u="none" cap="none" strike="noStrike">
                          <a:solidFill>
                            <a:schemeClr val="dk1"/>
                          </a:solidFill>
                          <a:latin typeface="Century Gothic"/>
                          <a:ea typeface="Century Gothic"/>
                          <a:cs typeface="Century Gothic"/>
                          <a:sym typeface="Century Gothic"/>
                        </a:rPr>
                        <a:t>undermine the power and authority of (an established system or institution).</a:t>
                      </a:r>
                      <a:endParaRPr sz="1800" u="none" cap="none" strike="noStrike"/>
                    </a:p>
                  </a:txBody>
                  <a:tcPr marT="45725" marB="45725" marR="91450" marL="91450">
                    <a:solidFill>
                      <a:schemeClr val="lt1"/>
                    </a:solidFill>
                  </a:tcPr>
                </a:tc>
              </a:tr>
              <a:tr h="519225">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Stereotypical</a:t>
                      </a:r>
                      <a:endParaRPr sz="1400" u="none" cap="none" strike="noStrike"/>
                    </a:p>
                  </a:txBody>
                  <a:tcPr marT="45725" marB="45725" marR="91450" marL="91450">
                    <a:solidFill>
                      <a:srgbClr val="F5E7D6"/>
                    </a:solidFill>
                  </a:tcPr>
                </a:tc>
                <a:tc>
                  <a:txBody>
                    <a:bodyPr/>
                    <a:lstStyle/>
                    <a:p>
                      <a:pPr indent="0" lvl="0" marL="0" marR="0" rtl="0" algn="r">
                        <a:lnSpc>
                          <a:spcPct val="100000"/>
                        </a:lnSpc>
                        <a:spcBef>
                          <a:spcPts val="0"/>
                        </a:spcBef>
                        <a:spcAft>
                          <a:spcPts val="0"/>
                        </a:spcAft>
                        <a:buClr>
                          <a:schemeClr val="dk1"/>
                        </a:buClr>
                        <a:buSzPts val="1800"/>
                        <a:buFont typeface="Century Gothic"/>
                        <a:buNone/>
                      </a:pPr>
                      <a:r>
                        <a:rPr lang="en-GB" sz="1800" u="none" cap="none" strike="noStrike"/>
                        <a:t>Controlled by men</a:t>
                      </a:r>
                      <a:endParaRPr sz="1400" u="none" cap="none" strike="noStrike"/>
                    </a:p>
                  </a:txBody>
                  <a:tcPr marT="45725" marB="45725" marR="91450" marL="91450">
                    <a:solidFill>
                      <a:schemeClr val="lt1"/>
                    </a:solidFill>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1" name="Shape 221"/>
        <p:cNvGrpSpPr/>
        <p:nvPr/>
      </p:nvGrpSpPr>
      <p:grpSpPr>
        <a:xfrm>
          <a:off x="0" y="0"/>
          <a:ext cx="0" cy="0"/>
          <a:chOff x="0" y="0"/>
          <a:chExt cx="0" cy="0"/>
        </a:xfrm>
      </p:grpSpPr>
      <p:sp>
        <p:nvSpPr>
          <p:cNvPr id="222" name="Google Shape;222;p9"/>
          <p:cNvSpPr txBox="1"/>
          <p:nvPr>
            <p:ph type="title"/>
          </p:nvPr>
        </p:nvSpPr>
        <p:spPr>
          <a:xfrm>
            <a:off x="386499" y="397498"/>
            <a:ext cx="11368726" cy="82842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262626"/>
              </a:buClr>
              <a:buSzPts val="3200"/>
              <a:buFont typeface="Century Gothic"/>
              <a:buNone/>
            </a:pPr>
            <a:r>
              <a:rPr lang="en-GB" sz="3200"/>
              <a:t>Feminism key vocabulary</a:t>
            </a:r>
            <a:endParaRPr/>
          </a:p>
        </p:txBody>
      </p:sp>
      <p:graphicFrame>
        <p:nvGraphicFramePr>
          <p:cNvPr id="223" name="Google Shape;223;p9"/>
          <p:cNvGraphicFramePr/>
          <p:nvPr/>
        </p:nvGraphicFramePr>
        <p:xfrm>
          <a:off x="1066800" y="1904143"/>
          <a:ext cx="3000000" cy="3000000"/>
        </p:xfrm>
        <a:graphic>
          <a:graphicData uri="http://schemas.openxmlformats.org/drawingml/2006/table">
            <a:tbl>
              <a:tblPr bandRow="1" firstRow="1">
                <a:noFill/>
                <a:tableStyleId>{257AE238-2ABE-4261-86D1-27356CB3E3B2}</a:tableStyleId>
              </a:tblPr>
              <a:tblGrid>
                <a:gridCol w="1687025"/>
                <a:gridCol w="8371375"/>
              </a:tblGrid>
              <a:tr h="519225">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Reinforce</a:t>
                      </a:r>
                      <a:endParaRPr sz="1400" u="none" cap="none" strike="noStrike"/>
                    </a:p>
                  </a:txBody>
                  <a:tcPr marT="45725" marB="45725" marR="91450" marL="91450">
                    <a:solidFill>
                      <a:srgbClr val="F5E7D6"/>
                    </a:solidFill>
                  </a:tcPr>
                </a:tc>
                <a:tc>
                  <a:txBody>
                    <a:bodyPr/>
                    <a:lstStyle/>
                    <a:p>
                      <a:pPr indent="0" lvl="0" marL="0" marR="0" rtl="0" algn="r">
                        <a:lnSpc>
                          <a:spcPct val="100000"/>
                        </a:lnSpc>
                        <a:spcBef>
                          <a:spcPts val="0"/>
                        </a:spcBef>
                        <a:spcAft>
                          <a:spcPts val="0"/>
                        </a:spcAft>
                        <a:buClr>
                          <a:srgbClr val="000000"/>
                        </a:buClr>
                        <a:buSzPts val="1800"/>
                        <a:buFont typeface="Arial"/>
                        <a:buNone/>
                      </a:pPr>
                      <a:r>
                        <a:rPr lang="en-GB" sz="1800" u="none" cap="none" strike="noStrike"/>
                        <a:t>strengthen or support </a:t>
                      </a:r>
                      <a:endParaRPr sz="1400" u="none" cap="none" strike="noStrike"/>
                    </a:p>
                  </a:txBody>
                  <a:tcPr marT="45725" marB="45725" marR="91450" marL="91450">
                    <a:solidFill>
                      <a:schemeClr val="lt1"/>
                    </a:solidFill>
                  </a:tcPr>
                </a:tc>
              </a:tr>
              <a:tr h="896200">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Stereotypical</a:t>
                      </a:r>
                      <a:endParaRPr sz="1400" u="none" cap="none" strike="noStrike"/>
                    </a:p>
                  </a:txBody>
                  <a:tcPr marT="45725" marB="45725" marR="91450" marL="91450">
                    <a:solidFill>
                      <a:srgbClr val="F5E7D6"/>
                    </a:solidFill>
                  </a:tcPr>
                </a:tc>
                <a:tc>
                  <a:txBody>
                    <a:bodyPr/>
                    <a:lstStyle/>
                    <a:p>
                      <a:pPr indent="0" lvl="0" marL="0" marR="0" rtl="0" algn="r">
                        <a:lnSpc>
                          <a:spcPct val="100000"/>
                        </a:lnSpc>
                        <a:spcBef>
                          <a:spcPts val="0"/>
                        </a:spcBef>
                        <a:spcAft>
                          <a:spcPts val="0"/>
                        </a:spcAft>
                        <a:buClr>
                          <a:srgbClr val="000000"/>
                        </a:buClr>
                        <a:buSzPts val="1800"/>
                        <a:buFont typeface="Arial"/>
                        <a:buNone/>
                      </a:pPr>
                      <a:r>
                        <a:rPr lang="en-GB" sz="1800" u="none" cap="none" strike="noStrike">
                          <a:solidFill>
                            <a:schemeClr val="dk1"/>
                          </a:solidFill>
                          <a:latin typeface="Century Gothic"/>
                          <a:ea typeface="Century Gothic"/>
                          <a:cs typeface="Century Gothic"/>
                          <a:sym typeface="Century Gothic"/>
                        </a:rPr>
                        <a:t>relating to a widely held but fixed and oversimplified image or idea of a particular type of person or thing.</a:t>
                      </a:r>
                      <a:endParaRPr sz="1800" u="none" cap="none" strike="noStrike"/>
                    </a:p>
                  </a:txBody>
                  <a:tcPr marT="45725" marB="45725" marR="91450" marL="91450">
                    <a:solidFill>
                      <a:schemeClr val="lt1"/>
                    </a:solidFill>
                  </a:tcPr>
                </a:tc>
              </a:tr>
              <a:tr h="519225">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Submissive</a:t>
                      </a:r>
                      <a:endParaRPr sz="1400" u="none" cap="none" strike="noStrike"/>
                    </a:p>
                  </a:txBody>
                  <a:tcPr marT="45725" marB="45725" marR="91450" marL="91450">
                    <a:solidFill>
                      <a:srgbClr val="F5E7D6"/>
                    </a:solidFill>
                  </a:tcPr>
                </a:tc>
                <a:tc>
                  <a:txBody>
                    <a:bodyPr/>
                    <a:lstStyle/>
                    <a:p>
                      <a:pPr indent="0" lvl="0" marL="0" marR="0" rtl="0" algn="r">
                        <a:lnSpc>
                          <a:spcPct val="100000"/>
                        </a:lnSpc>
                        <a:spcBef>
                          <a:spcPts val="0"/>
                        </a:spcBef>
                        <a:spcAft>
                          <a:spcPts val="0"/>
                        </a:spcAft>
                        <a:buClr>
                          <a:srgbClr val="000000"/>
                        </a:buClr>
                        <a:buSzPts val="1800"/>
                        <a:buFont typeface="Arial"/>
                        <a:buNone/>
                      </a:pPr>
                      <a:r>
                        <a:rPr lang="en-GB" sz="1800" u="none" cap="none" strike="noStrike">
                          <a:solidFill>
                            <a:schemeClr val="dk1"/>
                          </a:solidFill>
                          <a:latin typeface="Century Gothic"/>
                          <a:ea typeface="Century Gothic"/>
                          <a:cs typeface="Century Gothic"/>
                          <a:sym typeface="Century Gothic"/>
                        </a:rPr>
                        <a:t>ready to conform to the authority or will of others</a:t>
                      </a:r>
                      <a:endParaRPr sz="1800" u="none" cap="none" strike="noStrike"/>
                    </a:p>
                  </a:txBody>
                  <a:tcPr marT="45725" marB="45725" marR="91450" marL="91450">
                    <a:solidFill>
                      <a:schemeClr val="lt1"/>
                    </a:solidFill>
                  </a:tcPr>
                </a:tc>
              </a:tr>
              <a:tr h="519225">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Dominant</a:t>
                      </a:r>
                      <a:endParaRPr sz="1400" u="none" cap="none" strike="noStrike"/>
                    </a:p>
                  </a:txBody>
                  <a:tcPr marT="45725" marB="45725" marR="91450" marL="91450">
                    <a:solidFill>
                      <a:srgbClr val="F5E7D6"/>
                    </a:solidFill>
                  </a:tcPr>
                </a:tc>
                <a:tc>
                  <a:txBody>
                    <a:bodyPr/>
                    <a:lstStyle/>
                    <a:p>
                      <a:pPr indent="0" lvl="0" marL="0" marR="0" rtl="0" algn="r">
                        <a:lnSpc>
                          <a:spcPct val="100000"/>
                        </a:lnSpc>
                        <a:spcBef>
                          <a:spcPts val="0"/>
                        </a:spcBef>
                        <a:spcAft>
                          <a:spcPts val="0"/>
                        </a:spcAft>
                        <a:buClr>
                          <a:srgbClr val="000000"/>
                        </a:buClr>
                        <a:buSzPts val="1800"/>
                        <a:buFont typeface="Arial"/>
                        <a:buNone/>
                      </a:pPr>
                      <a:r>
                        <a:rPr lang="en-GB" sz="1800" u="none" cap="none" strike="noStrike"/>
                        <a:t>Most powerful</a:t>
                      </a:r>
                      <a:endParaRPr sz="1400" u="none" cap="none" strike="noStrike"/>
                    </a:p>
                  </a:txBody>
                  <a:tcPr marT="45725" marB="45725" marR="91450" marL="91450">
                    <a:solidFill>
                      <a:schemeClr val="lt1"/>
                    </a:solidFill>
                  </a:tcPr>
                </a:tc>
              </a:tr>
              <a:tr h="896200">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Subvert</a:t>
                      </a:r>
                      <a:endParaRPr sz="1400" u="none" cap="none" strike="noStrike"/>
                    </a:p>
                  </a:txBody>
                  <a:tcPr marT="45725" marB="45725" marR="91450" marL="91450">
                    <a:solidFill>
                      <a:srgbClr val="F5E7D6"/>
                    </a:solidFill>
                  </a:tcPr>
                </a:tc>
                <a:tc>
                  <a:txBody>
                    <a:bodyPr/>
                    <a:lstStyle/>
                    <a:p>
                      <a:pPr indent="0" lvl="0" marL="0" marR="0" rtl="0" algn="r">
                        <a:lnSpc>
                          <a:spcPct val="100000"/>
                        </a:lnSpc>
                        <a:spcBef>
                          <a:spcPts val="0"/>
                        </a:spcBef>
                        <a:spcAft>
                          <a:spcPts val="0"/>
                        </a:spcAft>
                        <a:buClr>
                          <a:srgbClr val="000000"/>
                        </a:buClr>
                        <a:buSzPts val="1800"/>
                        <a:buFont typeface="Arial"/>
                        <a:buNone/>
                      </a:pPr>
                      <a:r>
                        <a:rPr lang="en-GB" sz="1800" u="none" cap="none" strike="noStrike">
                          <a:solidFill>
                            <a:schemeClr val="dk1"/>
                          </a:solidFill>
                          <a:latin typeface="Century Gothic"/>
                          <a:ea typeface="Century Gothic"/>
                          <a:cs typeface="Century Gothic"/>
                          <a:sym typeface="Century Gothic"/>
                        </a:rPr>
                        <a:t>undermine the power and authority of (an established system or institution).</a:t>
                      </a:r>
                      <a:endParaRPr sz="1800" u="none" cap="none" strike="noStrike"/>
                    </a:p>
                  </a:txBody>
                  <a:tcPr marT="45725" marB="45725" marR="91450" marL="91450">
                    <a:solidFill>
                      <a:schemeClr val="lt1"/>
                    </a:solidFill>
                  </a:tcPr>
                </a:tc>
              </a:tr>
              <a:tr h="519225">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Patriarchal</a:t>
                      </a:r>
                      <a:endParaRPr sz="1400" u="none" cap="none" strike="noStrike"/>
                    </a:p>
                  </a:txBody>
                  <a:tcPr marT="45725" marB="45725" marR="91450" marL="91450">
                    <a:solidFill>
                      <a:srgbClr val="F5E7D6"/>
                    </a:solidFill>
                  </a:tcPr>
                </a:tc>
                <a:tc>
                  <a:txBody>
                    <a:bodyPr/>
                    <a:lstStyle/>
                    <a:p>
                      <a:pPr indent="0" lvl="0" marL="0" marR="0" rtl="0" algn="r">
                        <a:lnSpc>
                          <a:spcPct val="100000"/>
                        </a:lnSpc>
                        <a:spcBef>
                          <a:spcPts val="0"/>
                        </a:spcBef>
                        <a:spcAft>
                          <a:spcPts val="0"/>
                        </a:spcAft>
                        <a:buClr>
                          <a:schemeClr val="dk1"/>
                        </a:buClr>
                        <a:buSzPts val="1800"/>
                        <a:buFont typeface="Century Gothic"/>
                        <a:buNone/>
                      </a:pPr>
                      <a:r>
                        <a:rPr lang="en-GB" sz="1800" u="none" cap="none" strike="noStrike"/>
                        <a:t>Controlled by men</a:t>
                      </a:r>
                      <a:endParaRPr sz="1400" u="none" cap="none" strike="noStrike"/>
                    </a:p>
                  </a:txBody>
                  <a:tcPr marT="45725" marB="45725" marR="91450" marL="91450">
                    <a:solidFill>
                      <a:schemeClr val="lt1"/>
                    </a:solidFill>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227" name="Shape 227"/>
        <p:cNvGrpSpPr/>
        <p:nvPr/>
      </p:nvGrpSpPr>
      <p:grpSpPr>
        <a:xfrm>
          <a:off x="0" y="0"/>
          <a:ext cx="0" cy="0"/>
          <a:chOff x="0" y="0"/>
          <a:chExt cx="0" cy="0"/>
        </a:xfrm>
      </p:grpSpPr>
      <p:sp>
        <p:nvSpPr>
          <p:cNvPr id="228" name="Google Shape;228;p10"/>
          <p:cNvSpPr/>
          <p:nvPr/>
        </p:nvSpPr>
        <p:spPr>
          <a:xfrm>
            <a:off x="0" y="0"/>
            <a:ext cx="6579451"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entury Gothic"/>
              <a:ea typeface="Century Gothic"/>
              <a:cs typeface="Century Gothic"/>
              <a:sym typeface="Century Gothic"/>
            </a:endParaRPr>
          </a:p>
        </p:txBody>
      </p:sp>
      <p:pic>
        <p:nvPicPr>
          <p:cNvPr id="229" name="Google Shape;229;p10"/>
          <p:cNvPicPr preferRelativeResize="0"/>
          <p:nvPr/>
        </p:nvPicPr>
        <p:blipFill rotWithShape="1">
          <a:blip r:embed="rId3">
            <a:alphaModFix/>
          </a:blip>
          <a:srcRect b="0" l="6337" r="5796" t="0"/>
          <a:stretch/>
        </p:blipFill>
        <p:spPr>
          <a:xfrm>
            <a:off x="727654" y="727628"/>
            <a:ext cx="5367165" cy="5415552"/>
          </a:xfrm>
          <a:prstGeom prst="rect">
            <a:avLst/>
          </a:prstGeom>
          <a:noFill/>
          <a:ln>
            <a:noFill/>
          </a:ln>
        </p:spPr>
      </p:pic>
      <p:sp>
        <p:nvSpPr>
          <p:cNvPr id="230" name="Google Shape;230;p10"/>
          <p:cNvSpPr txBox="1"/>
          <p:nvPr>
            <p:ph idx="1" type="body"/>
          </p:nvPr>
        </p:nvSpPr>
        <p:spPr>
          <a:xfrm>
            <a:off x="7064082" y="2491476"/>
            <a:ext cx="4472922" cy="271212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2380"/>
              <a:buNone/>
            </a:pPr>
            <a:r>
              <a:rPr lang="en-GB" sz="2380"/>
              <a:t>Put your feminist glasses on and read this text, asking yourself those feminist literary theory questions.</a:t>
            </a:r>
            <a:endParaRPr/>
          </a:p>
          <a:p>
            <a:pPr indent="0" lvl="0" marL="0" rtl="0" algn="l">
              <a:lnSpc>
                <a:spcPct val="90000"/>
              </a:lnSpc>
              <a:spcBef>
                <a:spcPts val="900"/>
              </a:spcBef>
              <a:spcAft>
                <a:spcPts val="0"/>
              </a:spcAft>
              <a:buSzPts val="2380"/>
              <a:buNone/>
            </a:pPr>
            <a:r>
              <a:rPr b="1" i="1" lang="en-GB" sz="2380"/>
              <a:t>Challenge</a:t>
            </a:r>
            <a:r>
              <a:rPr lang="en-GB" sz="2380"/>
              <a:t>: Use some of the key vocabulary to express your ideas.</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34" name="Shape 234"/>
        <p:cNvGrpSpPr/>
        <p:nvPr/>
      </p:nvGrpSpPr>
      <p:grpSpPr>
        <a:xfrm>
          <a:off x="0" y="0"/>
          <a:ext cx="0" cy="0"/>
          <a:chOff x="0" y="0"/>
          <a:chExt cx="0" cy="0"/>
        </a:xfrm>
      </p:grpSpPr>
      <p:sp>
        <p:nvSpPr>
          <p:cNvPr id="235" name="Google Shape;235;p11"/>
          <p:cNvSpPr txBox="1"/>
          <p:nvPr>
            <p:ph idx="1" type="body"/>
          </p:nvPr>
        </p:nvSpPr>
        <p:spPr>
          <a:xfrm>
            <a:off x="581025" y="485775"/>
            <a:ext cx="10991850" cy="5867891"/>
          </a:xfrm>
          <a:prstGeom prst="rect">
            <a:avLst/>
          </a:prstGeom>
          <a:noFill/>
          <a:ln>
            <a:noFill/>
          </a:ln>
        </p:spPr>
        <p:txBody>
          <a:bodyPr anchorCtr="0" anchor="t" bIns="45700" lIns="91425" spcFirstLastPara="1" rIns="91425" wrap="square" tIns="45700">
            <a:normAutofit/>
          </a:bodyPr>
          <a:lstStyle/>
          <a:p>
            <a:pPr indent="0" lvl="0" marL="0" rtl="0" algn="l">
              <a:lnSpc>
                <a:spcPct val="80000"/>
              </a:lnSpc>
              <a:spcBef>
                <a:spcPts val="0"/>
              </a:spcBef>
              <a:spcAft>
                <a:spcPts val="0"/>
              </a:spcAft>
              <a:buSzPts val="1665"/>
              <a:buNone/>
            </a:pPr>
            <a:r>
              <a:rPr b="1" lang="en-GB" sz="1965"/>
              <a:t>Where The Wild Things Are Maurice Sendak</a:t>
            </a:r>
            <a:endParaRPr sz="1965"/>
          </a:p>
          <a:p>
            <a:pPr indent="0" lvl="0" marL="0" rtl="0" algn="l">
              <a:lnSpc>
                <a:spcPct val="80000"/>
              </a:lnSpc>
              <a:spcBef>
                <a:spcPts val="900"/>
              </a:spcBef>
              <a:spcAft>
                <a:spcPts val="0"/>
              </a:spcAft>
              <a:buSzPts val="1665"/>
              <a:buNone/>
            </a:pPr>
            <a:r>
              <a:rPr lang="en-GB" sz="1665"/>
              <a:t>The night wore his wolf suit and made mischief of one kind and another his mother called him “WILD THING!” and Max said “I’LL EAT YOU UP!” so he was sent to bed without eating anything. </a:t>
            </a:r>
            <a:endParaRPr/>
          </a:p>
          <a:p>
            <a:pPr indent="0" lvl="0" marL="0" rtl="0" algn="l">
              <a:lnSpc>
                <a:spcPct val="80000"/>
              </a:lnSpc>
              <a:spcBef>
                <a:spcPts val="900"/>
              </a:spcBef>
              <a:spcAft>
                <a:spcPts val="0"/>
              </a:spcAft>
              <a:buSzPts val="1665"/>
              <a:buNone/>
            </a:pPr>
            <a:r>
              <a:rPr lang="en-GB" sz="1665"/>
              <a:t>That very night in Max’s room a forest grew and grew and grew until his ceiling hung with vines and the walls became the world all around and an ocean tumbled by with a private boat for Max and he sailed off through night and day and in and out of weeks and almost over a year to where the wild things are. </a:t>
            </a:r>
            <a:endParaRPr/>
          </a:p>
          <a:p>
            <a:pPr indent="0" lvl="0" marL="0" rtl="0" algn="l">
              <a:lnSpc>
                <a:spcPct val="80000"/>
              </a:lnSpc>
              <a:spcBef>
                <a:spcPts val="900"/>
              </a:spcBef>
              <a:spcAft>
                <a:spcPts val="0"/>
              </a:spcAft>
              <a:buSzPts val="1665"/>
              <a:buNone/>
            </a:pPr>
            <a:r>
              <a:rPr lang="en-GB" sz="1665"/>
              <a:t>And when he came to the place where the wild things are they roared their terrible roars and gnashed their terrible teeth and rolled their terrible eyes and showed their terrible claws till Max said “BE STILL!” and tamed them with the magic trick of staring into all their yellow eyes without blinking once and they were frightened and called him the most wild thing of all and made him king of all wild things. </a:t>
            </a:r>
            <a:endParaRPr/>
          </a:p>
          <a:p>
            <a:pPr indent="0" lvl="0" marL="0" rtl="0" algn="l">
              <a:lnSpc>
                <a:spcPct val="80000"/>
              </a:lnSpc>
              <a:spcBef>
                <a:spcPts val="900"/>
              </a:spcBef>
              <a:spcAft>
                <a:spcPts val="0"/>
              </a:spcAft>
              <a:buSzPts val="1665"/>
              <a:buNone/>
            </a:pPr>
            <a:r>
              <a:rPr lang="en-GB" sz="1665"/>
              <a:t>“And now,” cried Max, “let the wild rumpus start!” </a:t>
            </a:r>
            <a:endParaRPr/>
          </a:p>
          <a:p>
            <a:pPr indent="0" lvl="0" marL="0" rtl="0" algn="l">
              <a:lnSpc>
                <a:spcPct val="80000"/>
              </a:lnSpc>
              <a:spcBef>
                <a:spcPts val="900"/>
              </a:spcBef>
              <a:spcAft>
                <a:spcPts val="0"/>
              </a:spcAft>
              <a:buSzPts val="1665"/>
              <a:buNone/>
            </a:pPr>
            <a:r>
              <a:rPr lang="en-GB" sz="1665"/>
              <a:t>“Now stop!” Max said and sent the wild things off to bed without their supper. </a:t>
            </a:r>
            <a:endParaRPr/>
          </a:p>
          <a:p>
            <a:pPr indent="0" lvl="0" marL="0" rtl="0" algn="l">
              <a:lnSpc>
                <a:spcPct val="80000"/>
              </a:lnSpc>
              <a:spcBef>
                <a:spcPts val="900"/>
              </a:spcBef>
              <a:spcAft>
                <a:spcPts val="0"/>
              </a:spcAft>
              <a:buSzPts val="1665"/>
              <a:buNone/>
            </a:pPr>
            <a:r>
              <a:rPr lang="en-GB" sz="1665"/>
              <a:t>And Max the king of all wild things was lonely and wanted to be where someone loved him best of all. Then all around from far away across the world he smelled good things to eat so he gave up being king of where the wild things are. </a:t>
            </a:r>
            <a:endParaRPr/>
          </a:p>
          <a:p>
            <a:pPr indent="0" lvl="0" marL="0" rtl="0" algn="l">
              <a:lnSpc>
                <a:spcPct val="80000"/>
              </a:lnSpc>
              <a:spcBef>
                <a:spcPts val="900"/>
              </a:spcBef>
              <a:spcAft>
                <a:spcPts val="0"/>
              </a:spcAft>
              <a:buSzPts val="1665"/>
              <a:buNone/>
            </a:pPr>
            <a:r>
              <a:rPr lang="en-GB" sz="1665"/>
              <a:t>But the wild things cried, “Oh please don’t go we’ll eat you up - we love you so!” </a:t>
            </a:r>
            <a:endParaRPr/>
          </a:p>
          <a:p>
            <a:pPr indent="0" lvl="0" marL="0" rtl="0" algn="l">
              <a:lnSpc>
                <a:spcPct val="80000"/>
              </a:lnSpc>
              <a:spcBef>
                <a:spcPts val="900"/>
              </a:spcBef>
              <a:spcAft>
                <a:spcPts val="0"/>
              </a:spcAft>
              <a:buSzPts val="1665"/>
              <a:buNone/>
            </a:pPr>
            <a:r>
              <a:rPr lang="en-GB" sz="1665"/>
              <a:t>And Max said, “No!” </a:t>
            </a:r>
            <a:endParaRPr/>
          </a:p>
          <a:p>
            <a:pPr indent="0" lvl="0" marL="0" rtl="0" algn="l">
              <a:lnSpc>
                <a:spcPct val="80000"/>
              </a:lnSpc>
              <a:spcBef>
                <a:spcPts val="900"/>
              </a:spcBef>
              <a:spcAft>
                <a:spcPts val="0"/>
              </a:spcAft>
              <a:buSzPts val="1665"/>
              <a:buNone/>
            </a:pPr>
            <a:r>
              <a:rPr lang="en-GB" sz="1665"/>
              <a:t>The wild things roared their terrible roars and gnashed their terrible teeth and rolled their terrible eyes and showed their terrible claws but Max stepped into his private boat and waved good-bye and sailed back over a year and in and out of weeks and through a day and into the night of his very own room where he found his supper waiting for him and it was still hot.</a:t>
            </a:r>
            <a:endParaRPr/>
          </a:p>
          <a:p>
            <a:pPr indent="0" lvl="0" marL="0" rtl="0" algn="l">
              <a:lnSpc>
                <a:spcPct val="80000"/>
              </a:lnSpc>
              <a:spcBef>
                <a:spcPts val="900"/>
              </a:spcBef>
              <a:spcAft>
                <a:spcPts val="0"/>
              </a:spcAft>
              <a:buSzPts val="1665"/>
              <a:buNone/>
            </a:pPr>
            <a:r>
              <a:t/>
            </a:r>
            <a:endParaRPr sz="1665"/>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0" name="Shape 240"/>
        <p:cNvGrpSpPr/>
        <p:nvPr/>
      </p:nvGrpSpPr>
      <p:grpSpPr>
        <a:xfrm>
          <a:off x="0" y="0"/>
          <a:ext cx="0" cy="0"/>
          <a:chOff x="0" y="0"/>
          <a:chExt cx="0" cy="0"/>
        </a:xfrm>
      </p:grpSpPr>
      <p:sp>
        <p:nvSpPr>
          <p:cNvPr id="241" name="Google Shape;241;g77abc65e38_0_8"/>
          <p:cNvSpPr txBox="1"/>
          <p:nvPr>
            <p:ph type="title"/>
          </p:nvPr>
        </p:nvSpPr>
        <p:spPr>
          <a:xfrm>
            <a:off x="1066800" y="74549"/>
            <a:ext cx="10058400" cy="11739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rgbClr val="262626"/>
              </a:buClr>
              <a:buSzPts val="3200"/>
              <a:buFont typeface="Century Gothic"/>
              <a:buNone/>
            </a:pPr>
            <a:r>
              <a:rPr lang="en-GB" sz="3200"/>
              <a:t>WHERE THE WILD THINGS ARE</a:t>
            </a:r>
            <a:endParaRPr/>
          </a:p>
        </p:txBody>
      </p:sp>
      <p:sp>
        <p:nvSpPr>
          <p:cNvPr id="242" name="Google Shape;242;g77abc65e38_0_8"/>
          <p:cNvSpPr txBox="1"/>
          <p:nvPr>
            <p:ph idx="1" type="body"/>
          </p:nvPr>
        </p:nvSpPr>
        <p:spPr>
          <a:xfrm>
            <a:off x="1066800" y="987701"/>
            <a:ext cx="10058400" cy="5284200"/>
          </a:xfrm>
          <a:prstGeom prst="rect">
            <a:avLst/>
          </a:prstGeom>
          <a:noFill/>
          <a:ln>
            <a:noFill/>
          </a:ln>
        </p:spPr>
        <p:txBody>
          <a:bodyPr anchorCtr="0" anchor="t" bIns="45700" lIns="91425" spcFirstLastPara="1" rIns="91425" wrap="square" tIns="45700">
            <a:noAutofit/>
          </a:bodyPr>
          <a:lstStyle/>
          <a:p>
            <a:pPr indent="-342900" lvl="0" marL="457200" rtl="0" algn="l">
              <a:lnSpc>
                <a:spcPct val="100000"/>
              </a:lnSpc>
              <a:spcBef>
                <a:spcPts val="0"/>
              </a:spcBef>
              <a:spcAft>
                <a:spcPts val="0"/>
              </a:spcAft>
              <a:buSzPts val="1800"/>
              <a:buAutoNum type="arabicPeriod"/>
            </a:pPr>
            <a:r>
              <a:rPr b="1" lang="en-GB"/>
              <a:t>How are female characters presented compared to male characters?</a:t>
            </a:r>
            <a:endParaRPr b="1"/>
          </a:p>
          <a:p>
            <a:pPr indent="-342900" lvl="0" marL="457200" rtl="0" algn="l">
              <a:lnSpc>
                <a:spcPct val="100000"/>
              </a:lnSpc>
              <a:spcBef>
                <a:spcPts val="0"/>
              </a:spcBef>
              <a:spcAft>
                <a:spcPts val="0"/>
              </a:spcAft>
              <a:buSzPts val="1800"/>
              <a:buChar char="◦"/>
            </a:pPr>
            <a:r>
              <a:rPr b="1" lang="en-GB"/>
              <a:t>  </a:t>
            </a:r>
            <a:endParaRPr b="1"/>
          </a:p>
          <a:p>
            <a:pPr indent="-342900" lvl="0" marL="457200" rtl="0" algn="l">
              <a:lnSpc>
                <a:spcPct val="100000"/>
              </a:lnSpc>
              <a:spcBef>
                <a:spcPts val="0"/>
              </a:spcBef>
              <a:spcAft>
                <a:spcPts val="0"/>
              </a:spcAft>
              <a:buSzPts val="1800"/>
              <a:buChar char="◦"/>
            </a:pPr>
            <a:r>
              <a:rPr b="1" lang="en-GB"/>
              <a:t>  </a:t>
            </a:r>
            <a:endParaRPr b="1"/>
          </a:p>
          <a:p>
            <a:pPr indent="-342900" lvl="0" marL="457200" rtl="0" algn="l">
              <a:lnSpc>
                <a:spcPct val="100000"/>
              </a:lnSpc>
              <a:spcBef>
                <a:spcPts val="0"/>
              </a:spcBef>
              <a:spcAft>
                <a:spcPts val="0"/>
              </a:spcAft>
              <a:buSzPts val="1800"/>
              <a:buChar char="◦"/>
            </a:pPr>
            <a:r>
              <a:rPr b="1" lang="en-GB"/>
              <a:t>  </a:t>
            </a:r>
            <a:endParaRPr b="1"/>
          </a:p>
          <a:p>
            <a:pPr indent="-342900" lvl="0" marL="457200" rtl="0" algn="l">
              <a:lnSpc>
                <a:spcPct val="100000"/>
              </a:lnSpc>
              <a:spcBef>
                <a:spcPts val="0"/>
              </a:spcBef>
              <a:spcAft>
                <a:spcPts val="0"/>
              </a:spcAft>
              <a:buSzPts val="1800"/>
              <a:buChar char="◦"/>
            </a:pPr>
            <a:r>
              <a:rPr b="1" lang="en-GB"/>
              <a:t>  </a:t>
            </a:r>
            <a:endParaRPr b="1"/>
          </a:p>
          <a:p>
            <a:pPr indent="-342900" lvl="0" marL="457200" rtl="0" algn="l">
              <a:lnSpc>
                <a:spcPct val="100000"/>
              </a:lnSpc>
              <a:spcBef>
                <a:spcPts val="0"/>
              </a:spcBef>
              <a:spcAft>
                <a:spcPts val="0"/>
              </a:spcAft>
              <a:buSzPts val="1800"/>
              <a:buAutoNum type="arabicPeriod"/>
            </a:pPr>
            <a:r>
              <a:rPr b="1" lang="en-GB"/>
              <a:t>How do you react to what you read, based on your gender?</a:t>
            </a:r>
            <a:endParaRPr b="1"/>
          </a:p>
          <a:p>
            <a:pPr indent="-342900" lvl="0" marL="457200" rtl="0" algn="l">
              <a:lnSpc>
                <a:spcPct val="100000"/>
              </a:lnSpc>
              <a:spcBef>
                <a:spcPts val="0"/>
              </a:spcBef>
              <a:spcAft>
                <a:spcPts val="0"/>
              </a:spcAft>
              <a:buSzPts val="1800"/>
              <a:buChar char="◦"/>
            </a:pPr>
            <a:r>
              <a:rPr b="1" lang="en-GB"/>
              <a:t>  </a:t>
            </a:r>
            <a:endParaRPr b="1"/>
          </a:p>
          <a:p>
            <a:pPr indent="-342900" lvl="0" marL="457200" rtl="0" algn="l">
              <a:lnSpc>
                <a:spcPct val="100000"/>
              </a:lnSpc>
              <a:spcBef>
                <a:spcPts val="0"/>
              </a:spcBef>
              <a:spcAft>
                <a:spcPts val="0"/>
              </a:spcAft>
              <a:buSzPts val="1800"/>
              <a:buChar char="◦"/>
            </a:pPr>
            <a:r>
              <a:rPr b="1" lang="en-GB"/>
              <a:t>  </a:t>
            </a:r>
            <a:endParaRPr b="1"/>
          </a:p>
          <a:p>
            <a:pPr indent="-342900" lvl="0" marL="457200" rtl="0" algn="l">
              <a:lnSpc>
                <a:spcPct val="100000"/>
              </a:lnSpc>
              <a:spcBef>
                <a:spcPts val="0"/>
              </a:spcBef>
              <a:spcAft>
                <a:spcPts val="0"/>
              </a:spcAft>
              <a:buSzPts val="1800"/>
              <a:buChar char="◦"/>
            </a:pPr>
            <a:r>
              <a:rPr b="1" lang="en-GB"/>
              <a:t>  </a:t>
            </a:r>
            <a:endParaRPr b="1"/>
          </a:p>
          <a:p>
            <a:pPr indent="-342900" lvl="0" marL="457200" rtl="0" algn="l">
              <a:lnSpc>
                <a:spcPct val="100000"/>
              </a:lnSpc>
              <a:spcBef>
                <a:spcPts val="0"/>
              </a:spcBef>
              <a:spcAft>
                <a:spcPts val="0"/>
              </a:spcAft>
              <a:buSzPts val="1800"/>
              <a:buAutoNum type="arabicPeriod"/>
            </a:pPr>
            <a:r>
              <a:rPr b="1" lang="en-GB"/>
              <a:t>Gender is restrictive, so how are female characters restricted by their gender?</a:t>
            </a:r>
            <a:endParaRPr b="1"/>
          </a:p>
          <a:p>
            <a:pPr indent="-342900" lvl="0" marL="457200" rtl="0" algn="l">
              <a:lnSpc>
                <a:spcPct val="100000"/>
              </a:lnSpc>
              <a:spcBef>
                <a:spcPts val="0"/>
              </a:spcBef>
              <a:spcAft>
                <a:spcPts val="0"/>
              </a:spcAft>
              <a:buSzPts val="1800"/>
              <a:buChar char="◦"/>
            </a:pPr>
            <a:r>
              <a:rPr b="1" lang="en-GB"/>
              <a:t>  </a:t>
            </a:r>
            <a:endParaRPr b="1"/>
          </a:p>
          <a:p>
            <a:pPr indent="-342900" lvl="0" marL="457200" rtl="0" algn="l">
              <a:lnSpc>
                <a:spcPct val="100000"/>
              </a:lnSpc>
              <a:spcBef>
                <a:spcPts val="0"/>
              </a:spcBef>
              <a:spcAft>
                <a:spcPts val="0"/>
              </a:spcAft>
              <a:buSzPts val="1800"/>
              <a:buChar char="◦"/>
            </a:pPr>
            <a:r>
              <a:rPr b="1" lang="en-GB"/>
              <a:t>   </a:t>
            </a:r>
            <a:endParaRPr b="1"/>
          </a:p>
          <a:p>
            <a:pPr indent="-342900" lvl="0" marL="457200" rtl="0" algn="l">
              <a:lnSpc>
                <a:spcPct val="100000"/>
              </a:lnSpc>
              <a:spcBef>
                <a:spcPts val="0"/>
              </a:spcBef>
              <a:spcAft>
                <a:spcPts val="0"/>
              </a:spcAft>
              <a:buSzPts val="1800"/>
              <a:buChar char="◦"/>
            </a:pPr>
            <a:r>
              <a:t/>
            </a:r>
            <a:endParaRPr b="1"/>
          </a:p>
          <a:p>
            <a:pPr indent="-342900" lvl="0" marL="457200" rtl="0" algn="l">
              <a:lnSpc>
                <a:spcPct val="100000"/>
              </a:lnSpc>
              <a:spcBef>
                <a:spcPts val="0"/>
              </a:spcBef>
              <a:spcAft>
                <a:spcPts val="0"/>
              </a:spcAft>
              <a:buSzPts val="1800"/>
              <a:buAutoNum type="arabicPeriod"/>
            </a:pPr>
            <a:r>
              <a:rPr b="1" lang="en-GB"/>
              <a:t>How are society’s expectations of women presented in the text?</a:t>
            </a:r>
            <a:endParaRPr b="1"/>
          </a:p>
          <a:p>
            <a:pPr indent="-342900" lvl="0" marL="457200" rtl="0" algn="l">
              <a:lnSpc>
                <a:spcPct val="100000"/>
              </a:lnSpc>
              <a:spcBef>
                <a:spcPts val="0"/>
              </a:spcBef>
              <a:spcAft>
                <a:spcPts val="0"/>
              </a:spcAft>
              <a:buClr>
                <a:srgbClr val="000000"/>
              </a:buClr>
              <a:buSzPts val="1800"/>
              <a:buChar char="◦"/>
            </a:pPr>
            <a:r>
              <a:rPr b="1" lang="en-GB">
                <a:solidFill>
                  <a:srgbClr val="000000"/>
                </a:solidFill>
              </a:rPr>
              <a:t>  </a:t>
            </a:r>
            <a:endParaRPr b="1">
              <a:solidFill>
                <a:srgbClr val="000000"/>
              </a:solidFill>
            </a:endParaRPr>
          </a:p>
          <a:p>
            <a:pPr indent="-342900" lvl="0" marL="457200" rtl="0" algn="l">
              <a:lnSpc>
                <a:spcPct val="100000"/>
              </a:lnSpc>
              <a:spcBef>
                <a:spcPts val="0"/>
              </a:spcBef>
              <a:spcAft>
                <a:spcPts val="0"/>
              </a:spcAft>
              <a:buClr>
                <a:srgbClr val="000000"/>
              </a:buClr>
              <a:buSzPts val="1800"/>
              <a:buChar char="◦"/>
            </a:pPr>
            <a:r>
              <a:rPr b="1" lang="en-GB">
                <a:solidFill>
                  <a:srgbClr val="000000"/>
                </a:solidFill>
              </a:rPr>
              <a:t>  </a:t>
            </a:r>
            <a:endParaRPr b="1">
              <a:solidFill>
                <a:srgbClr val="000000"/>
              </a:solidFill>
            </a:endParaRPr>
          </a:p>
          <a:p>
            <a:pPr indent="-342900" lvl="0" marL="457200" rtl="0" algn="l">
              <a:lnSpc>
                <a:spcPct val="100000"/>
              </a:lnSpc>
              <a:spcBef>
                <a:spcPts val="0"/>
              </a:spcBef>
              <a:spcAft>
                <a:spcPts val="0"/>
              </a:spcAft>
              <a:buClr>
                <a:srgbClr val="000000"/>
              </a:buClr>
              <a:buSzPts val="1800"/>
              <a:buChar char="◦"/>
            </a:pPr>
            <a:r>
              <a:t/>
            </a:r>
            <a:endParaRPr b="1">
              <a:solidFill>
                <a:srgbClr val="000000"/>
              </a:solidFill>
            </a:endParaRPr>
          </a:p>
          <a:p>
            <a:pPr indent="-342900" lvl="0" marL="457200" rtl="0" algn="l">
              <a:lnSpc>
                <a:spcPct val="100000"/>
              </a:lnSpc>
              <a:spcBef>
                <a:spcPts val="0"/>
              </a:spcBef>
              <a:spcAft>
                <a:spcPts val="0"/>
              </a:spcAft>
              <a:buSzPts val="1800"/>
              <a:buAutoNum type="arabicPeriod"/>
            </a:pPr>
            <a:r>
              <a:rPr b="1" lang="en-GB"/>
              <a:t>How do male and female writers present gender?</a:t>
            </a:r>
            <a:endParaRPr b="1"/>
          </a:p>
          <a:p>
            <a:pPr indent="-342900" lvl="0" marL="457200" rtl="0" algn="l">
              <a:lnSpc>
                <a:spcPct val="100000"/>
              </a:lnSpc>
              <a:spcBef>
                <a:spcPts val="0"/>
              </a:spcBef>
              <a:spcAft>
                <a:spcPts val="0"/>
              </a:spcAft>
              <a:buClr>
                <a:srgbClr val="000000"/>
              </a:buClr>
              <a:buSzPts val="1800"/>
              <a:buChar char="◦"/>
            </a:pPr>
            <a:r>
              <a:rPr lang="en-GB">
                <a:solidFill>
                  <a:srgbClr val="000000"/>
                </a:solidFill>
              </a:rPr>
              <a:t>  </a:t>
            </a:r>
            <a:endParaRPr>
              <a:solidFill>
                <a:srgbClr val="000000"/>
              </a:solidFill>
            </a:endParaRPr>
          </a:p>
          <a:p>
            <a:pPr indent="-342900" lvl="0" marL="457200" rtl="0" algn="l">
              <a:lnSpc>
                <a:spcPct val="100000"/>
              </a:lnSpc>
              <a:spcBef>
                <a:spcPts val="0"/>
              </a:spcBef>
              <a:spcAft>
                <a:spcPts val="0"/>
              </a:spcAft>
              <a:buClr>
                <a:srgbClr val="000000"/>
              </a:buClr>
              <a:buSzPts val="1800"/>
              <a:buChar char="◦"/>
            </a:pPr>
            <a:r>
              <a:rPr lang="en-GB">
                <a:solidFill>
                  <a:srgbClr val="000000"/>
                </a:solidFill>
              </a:rPr>
              <a:t>    </a:t>
            </a:r>
            <a:endParaRPr>
              <a:solidFill>
                <a:srgbClr val="000000"/>
              </a:solidFill>
            </a:endParaRPr>
          </a:p>
          <a:p>
            <a:pPr indent="-342900" lvl="0" marL="457200" rtl="0" algn="l">
              <a:lnSpc>
                <a:spcPct val="100000"/>
              </a:lnSpc>
              <a:spcBef>
                <a:spcPts val="0"/>
              </a:spcBef>
              <a:spcAft>
                <a:spcPts val="0"/>
              </a:spcAft>
              <a:buClr>
                <a:srgbClr val="000000"/>
              </a:buClr>
              <a:buSzPts val="1800"/>
              <a:buChar char="◦"/>
            </a:pPr>
            <a:r>
              <a:t/>
            </a:r>
            <a:endParaRPr>
              <a:solidFill>
                <a:srgbClr val="000000"/>
              </a:solidFill>
            </a:endParaRPr>
          </a:p>
          <a:p>
            <a:pPr indent="0" lvl="0" marL="0" rtl="0" algn="l">
              <a:lnSpc>
                <a:spcPct val="100000"/>
              </a:lnSpc>
              <a:spcBef>
                <a:spcPts val="900"/>
              </a:spcBef>
              <a:spcAft>
                <a:spcPts val="0"/>
              </a:spcAft>
              <a:buSzPts val="1800"/>
              <a:buNone/>
            </a:pPr>
            <a:r>
              <a:t/>
            </a:r>
            <a:endParaRPr/>
          </a:p>
          <a:p>
            <a:pPr indent="0" lvl="0" marL="0" rtl="0" algn="l">
              <a:lnSpc>
                <a:spcPct val="100000"/>
              </a:lnSpc>
              <a:spcBef>
                <a:spcPts val="900"/>
              </a:spcBef>
              <a:spcAft>
                <a:spcPts val="0"/>
              </a:spcAft>
              <a:buSzPts val="1800"/>
              <a:buNone/>
            </a:pPr>
            <a:r>
              <a:t/>
            </a:r>
            <a:endParaRPr/>
          </a:p>
          <a:p>
            <a:pPr indent="0" lvl="0" marL="0" rtl="0" algn="l">
              <a:lnSpc>
                <a:spcPct val="100000"/>
              </a:lnSpc>
              <a:spcBef>
                <a:spcPts val="900"/>
              </a:spcBef>
              <a:spcAft>
                <a:spcPts val="0"/>
              </a:spcAft>
              <a:buSzPts val="1800"/>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2">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2">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2">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2">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2">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2">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2">
                                            <p:txEl>
                                              <p:pRg end="6" st="6"/>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2">
                                            <p:txEl>
                                              <p:pRg end="7" st="7"/>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2">
                                            <p:txEl>
                                              <p:pRg end="8" st="8"/>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2">
                                            <p:txEl>
                                              <p:pRg end="9" st="9"/>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2">
                                            <p:txEl>
                                              <p:pRg end="10" st="1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2">
                                            <p:txEl>
                                              <p:pRg end="11" st="1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2">
                                            <p:txEl>
                                              <p:pRg end="12" st="1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2">
                                            <p:txEl>
                                              <p:pRg end="13" st="1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2">
                                            <p:txEl>
                                              <p:pRg end="14" st="1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2">
                                            <p:txEl>
                                              <p:pRg end="15" st="1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2">
                                            <p:txEl>
                                              <p:pRg end="16" st="16"/>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2">
                                            <p:txEl>
                                              <p:pRg end="17" st="17"/>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2">
                                            <p:txEl>
                                              <p:pRg end="18" st="18"/>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2">
                                            <p:txEl>
                                              <p:pRg end="19" st="19"/>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2">
                                            <p:txEl>
                                              <p:pRg end="20" st="2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2">
                                            <p:txEl>
                                              <p:pRg end="21" st="2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2">
                                            <p:txEl>
                                              <p:pRg end="22" st="2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2">
                                            <p:txEl>
                                              <p:pRg end="23" st="2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7" name="Shape 247"/>
        <p:cNvGrpSpPr/>
        <p:nvPr/>
      </p:nvGrpSpPr>
      <p:grpSpPr>
        <a:xfrm>
          <a:off x="0" y="0"/>
          <a:ext cx="0" cy="0"/>
          <a:chOff x="0" y="0"/>
          <a:chExt cx="0" cy="0"/>
        </a:xfrm>
      </p:grpSpPr>
      <p:sp>
        <p:nvSpPr>
          <p:cNvPr id="248" name="Google Shape;248;p12"/>
          <p:cNvSpPr txBox="1"/>
          <p:nvPr>
            <p:ph type="title"/>
          </p:nvPr>
        </p:nvSpPr>
        <p:spPr>
          <a:xfrm>
            <a:off x="1066800" y="340936"/>
            <a:ext cx="10058400" cy="13716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262626"/>
              </a:buClr>
              <a:buSzPts val="3200"/>
              <a:buFont typeface="Century Gothic"/>
              <a:buNone/>
            </a:pPr>
            <a:r>
              <a:rPr lang="en-GB" sz="3200"/>
              <a:t>WHERE THE WILD THINGS ARE</a:t>
            </a:r>
            <a:endParaRPr/>
          </a:p>
        </p:txBody>
      </p:sp>
      <p:sp>
        <p:nvSpPr>
          <p:cNvPr id="249" name="Google Shape;249;p12"/>
          <p:cNvSpPr txBox="1"/>
          <p:nvPr>
            <p:ph idx="1" type="body"/>
          </p:nvPr>
        </p:nvSpPr>
        <p:spPr>
          <a:xfrm>
            <a:off x="1066800" y="1467439"/>
            <a:ext cx="10058400" cy="4804528"/>
          </a:xfrm>
          <a:prstGeom prst="rect">
            <a:avLst/>
          </a:prstGeom>
          <a:noFill/>
          <a:ln>
            <a:noFill/>
          </a:ln>
        </p:spPr>
        <p:txBody>
          <a:bodyPr anchorCtr="0" anchor="t" bIns="45700" lIns="91425" spcFirstLastPara="1" rIns="91425" wrap="square" tIns="45700">
            <a:normAutofit/>
          </a:bodyPr>
          <a:lstStyle/>
          <a:p>
            <a:pPr indent="-182880" lvl="0" marL="182880" rtl="0" algn="l">
              <a:lnSpc>
                <a:spcPct val="100000"/>
              </a:lnSpc>
              <a:spcBef>
                <a:spcPts val="0"/>
              </a:spcBef>
              <a:spcAft>
                <a:spcPts val="0"/>
              </a:spcAft>
              <a:buSzPts val="1800"/>
              <a:buAutoNum type="arabicPeriod"/>
            </a:pPr>
            <a:r>
              <a:rPr b="1" lang="en-GB"/>
              <a:t>How are female characters presented compared to male characters?</a:t>
            </a:r>
            <a:endParaRPr b="1"/>
          </a:p>
          <a:p>
            <a:pPr indent="0" lvl="0" marL="0" rtl="0" algn="l">
              <a:lnSpc>
                <a:spcPct val="100000"/>
              </a:lnSpc>
              <a:spcBef>
                <a:spcPts val="900"/>
              </a:spcBef>
              <a:spcAft>
                <a:spcPts val="0"/>
              </a:spcAft>
              <a:buSzPts val="1800"/>
              <a:buNone/>
            </a:pPr>
            <a:r>
              <a:rPr lang="en-GB">
                <a:solidFill>
                  <a:schemeClr val="accent5"/>
                </a:solidFill>
              </a:rPr>
              <a:t>There is only a mother, no father – where is he? In work? Does the mother work or is she only a mother? Max is a male and he </a:t>
            </a:r>
            <a:r>
              <a:rPr b="1" lang="en-GB">
                <a:solidFill>
                  <a:schemeClr val="accent5"/>
                </a:solidFill>
              </a:rPr>
              <a:t>dominates</a:t>
            </a:r>
            <a:r>
              <a:rPr lang="en-GB">
                <a:solidFill>
                  <a:schemeClr val="accent5"/>
                </a:solidFill>
              </a:rPr>
              <a:t> once he reaches the wild things. Would that have happened if he were a female?</a:t>
            </a:r>
            <a:endParaRPr/>
          </a:p>
          <a:p>
            <a:pPr indent="-182880" lvl="0" marL="182880" rtl="0" algn="l">
              <a:lnSpc>
                <a:spcPct val="100000"/>
              </a:lnSpc>
              <a:spcBef>
                <a:spcPts val="900"/>
              </a:spcBef>
              <a:spcAft>
                <a:spcPts val="0"/>
              </a:spcAft>
              <a:buSzPts val="1800"/>
              <a:buAutoNum type="arabicPeriod"/>
            </a:pPr>
            <a:r>
              <a:rPr b="1" lang="en-GB"/>
              <a:t>How do you react to what you read, based on your gender?</a:t>
            </a:r>
            <a:endParaRPr b="1"/>
          </a:p>
          <a:p>
            <a:pPr indent="0" lvl="0" marL="0" rtl="0" algn="l">
              <a:lnSpc>
                <a:spcPct val="100000"/>
              </a:lnSpc>
              <a:spcBef>
                <a:spcPts val="900"/>
              </a:spcBef>
              <a:spcAft>
                <a:spcPts val="0"/>
              </a:spcAft>
              <a:buSzPts val="1800"/>
              <a:buNone/>
            </a:pPr>
            <a:r>
              <a:rPr lang="en-GB">
                <a:solidFill>
                  <a:schemeClr val="accent5"/>
                </a:solidFill>
              </a:rPr>
              <a:t>As a women, it makes me angry as it’s a children’s book </a:t>
            </a:r>
            <a:r>
              <a:rPr b="1" lang="en-GB">
                <a:solidFill>
                  <a:schemeClr val="accent5"/>
                </a:solidFill>
              </a:rPr>
              <a:t>reinforcing stereotypical </a:t>
            </a:r>
            <a:r>
              <a:rPr lang="en-GB">
                <a:solidFill>
                  <a:schemeClr val="accent5"/>
                </a:solidFill>
              </a:rPr>
              <a:t>gender role of male </a:t>
            </a:r>
            <a:r>
              <a:rPr b="1" lang="en-GB">
                <a:solidFill>
                  <a:schemeClr val="accent5"/>
                </a:solidFill>
              </a:rPr>
              <a:t>dominance</a:t>
            </a:r>
            <a:r>
              <a:rPr lang="en-GB">
                <a:solidFill>
                  <a:schemeClr val="accent5"/>
                </a:solidFill>
              </a:rPr>
              <a:t> and female </a:t>
            </a:r>
            <a:r>
              <a:rPr b="1" lang="en-GB">
                <a:solidFill>
                  <a:schemeClr val="accent5"/>
                </a:solidFill>
              </a:rPr>
              <a:t>submissiveness</a:t>
            </a:r>
            <a:r>
              <a:rPr lang="en-GB">
                <a:solidFill>
                  <a:schemeClr val="accent5"/>
                </a:solidFill>
              </a:rPr>
              <a:t>. </a:t>
            </a:r>
            <a:endParaRPr/>
          </a:p>
          <a:p>
            <a:pPr indent="-182880" lvl="0" marL="182880" rtl="0" algn="l">
              <a:lnSpc>
                <a:spcPct val="100000"/>
              </a:lnSpc>
              <a:spcBef>
                <a:spcPts val="900"/>
              </a:spcBef>
              <a:spcAft>
                <a:spcPts val="0"/>
              </a:spcAft>
              <a:buSzPts val="1800"/>
              <a:buAutoNum type="arabicPeriod"/>
            </a:pPr>
            <a:r>
              <a:rPr b="1" lang="en-GB"/>
              <a:t>Gender is restrictive, so how a female characters restricted by their gender?</a:t>
            </a:r>
            <a:endParaRPr b="1"/>
          </a:p>
          <a:p>
            <a:pPr indent="0" lvl="0" marL="0" rtl="0" algn="l">
              <a:lnSpc>
                <a:spcPct val="100000"/>
              </a:lnSpc>
              <a:spcBef>
                <a:spcPts val="900"/>
              </a:spcBef>
              <a:spcAft>
                <a:spcPts val="0"/>
              </a:spcAft>
              <a:buSzPts val="1800"/>
              <a:buNone/>
            </a:pPr>
            <a:r>
              <a:rPr lang="en-GB">
                <a:solidFill>
                  <a:schemeClr val="accent5"/>
                </a:solidFill>
              </a:rPr>
              <a:t>Is she ‘just a mother’? She’s cooking. She’s not the one who escapes.</a:t>
            </a:r>
            <a:endParaRPr/>
          </a:p>
          <a:p>
            <a:pPr indent="-182880" lvl="0" marL="182880" rtl="0" algn="l">
              <a:lnSpc>
                <a:spcPct val="100000"/>
              </a:lnSpc>
              <a:spcBef>
                <a:spcPts val="900"/>
              </a:spcBef>
              <a:spcAft>
                <a:spcPts val="0"/>
              </a:spcAft>
              <a:buSzPts val="1800"/>
              <a:buAutoNum type="arabicPeriod"/>
            </a:pPr>
            <a:r>
              <a:rPr b="1" lang="en-GB"/>
              <a:t>How are society’s expectations of women presented in the text?</a:t>
            </a:r>
            <a:endParaRPr b="1"/>
          </a:p>
          <a:p>
            <a:pPr indent="0" lvl="0" marL="0" rtl="0" algn="l">
              <a:lnSpc>
                <a:spcPct val="100000"/>
              </a:lnSpc>
              <a:spcBef>
                <a:spcPts val="900"/>
              </a:spcBef>
              <a:spcAft>
                <a:spcPts val="0"/>
              </a:spcAft>
              <a:buSzPts val="1800"/>
              <a:buNone/>
            </a:pPr>
            <a:r>
              <a:rPr lang="en-GB">
                <a:solidFill>
                  <a:schemeClr val="accent5"/>
                </a:solidFill>
              </a:rPr>
              <a:t>Female = servant; male = ruler.</a:t>
            </a:r>
            <a:endParaRPr/>
          </a:p>
          <a:p>
            <a:pPr indent="-182880" lvl="0" marL="182880" rtl="0" algn="l">
              <a:lnSpc>
                <a:spcPct val="100000"/>
              </a:lnSpc>
              <a:spcBef>
                <a:spcPts val="900"/>
              </a:spcBef>
              <a:spcAft>
                <a:spcPts val="0"/>
              </a:spcAft>
              <a:buSzPts val="1800"/>
              <a:buAutoNum type="arabicPeriod"/>
            </a:pPr>
            <a:r>
              <a:rPr b="1" lang="en-GB"/>
              <a:t>How do male and female writers present gender?</a:t>
            </a:r>
            <a:endParaRPr b="1"/>
          </a:p>
          <a:p>
            <a:pPr indent="0" lvl="0" marL="0" rtl="0" algn="l">
              <a:lnSpc>
                <a:spcPct val="100000"/>
              </a:lnSpc>
              <a:spcBef>
                <a:spcPts val="900"/>
              </a:spcBef>
              <a:spcAft>
                <a:spcPts val="0"/>
              </a:spcAft>
              <a:buSzPts val="1800"/>
              <a:buNone/>
            </a:pPr>
            <a:r>
              <a:rPr lang="en-GB">
                <a:solidFill>
                  <a:schemeClr val="accent5"/>
                </a:solidFill>
              </a:rPr>
              <a:t>He is a male writer, in the 1960s, so we must take this into account too. </a:t>
            </a:r>
            <a:endParaRPr/>
          </a:p>
          <a:p>
            <a:pPr indent="0" lvl="0" marL="0" rtl="0" algn="l">
              <a:lnSpc>
                <a:spcPct val="100000"/>
              </a:lnSpc>
              <a:spcBef>
                <a:spcPts val="900"/>
              </a:spcBef>
              <a:spcAft>
                <a:spcPts val="0"/>
              </a:spcAft>
              <a:buSzPts val="1800"/>
              <a:buNone/>
            </a:pPr>
            <a:r>
              <a:t/>
            </a:r>
            <a:endParaRPr/>
          </a:p>
          <a:p>
            <a:pPr indent="0" lvl="0" marL="0" rtl="0" algn="l">
              <a:lnSpc>
                <a:spcPct val="100000"/>
              </a:lnSpc>
              <a:spcBef>
                <a:spcPts val="900"/>
              </a:spcBef>
              <a:spcAft>
                <a:spcPts val="0"/>
              </a:spcAft>
              <a:buSzPts val="1800"/>
              <a:buNone/>
            </a:pPr>
            <a:r>
              <a:t/>
            </a:r>
            <a:endParaRPr/>
          </a:p>
          <a:p>
            <a:pPr indent="0" lvl="0" marL="0" rtl="0" algn="l">
              <a:lnSpc>
                <a:spcPct val="100000"/>
              </a:lnSpc>
              <a:spcBef>
                <a:spcPts val="900"/>
              </a:spcBef>
              <a:spcAft>
                <a:spcPts val="0"/>
              </a:spcAft>
              <a:buSzPts val="1800"/>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9">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9">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9">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9">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9">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9">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9">
                                            <p:txEl>
                                              <p:pRg end="6" st="6"/>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9">
                                            <p:txEl>
                                              <p:pRg end="7" st="7"/>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9">
                                            <p:txEl>
                                              <p:pRg end="8" st="8"/>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9">
                                            <p:txEl>
                                              <p:pRg end="9" st="9"/>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9">
                                            <p:txEl>
                                              <p:pRg end="10" st="1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9">
                                            <p:txEl>
                                              <p:pRg end="11" st="1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9">
                                            <p:txEl>
                                              <p:pRg end="12" st="12"/>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FFF1BE"/>
            </a:gs>
            <a:gs pos="77000">
              <a:srgbClr val="E7D9A5"/>
            </a:gs>
            <a:gs pos="100000">
              <a:srgbClr val="DCD0A0"/>
            </a:gs>
          </a:gsLst>
          <a:lin ang="5400000" scaled="0"/>
        </a:gradFill>
      </p:bgPr>
    </p:bg>
    <p:spTree>
      <p:nvGrpSpPr>
        <p:cNvPr id="253" name="Shape 253"/>
        <p:cNvGrpSpPr/>
        <p:nvPr/>
      </p:nvGrpSpPr>
      <p:grpSpPr>
        <a:xfrm>
          <a:off x="0" y="0"/>
          <a:ext cx="0" cy="0"/>
          <a:chOff x="0" y="0"/>
          <a:chExt cx="0" cy="0"/>
        </a:xfrm>
      </p:grpSpPr>
      <p:sp>
        <p:nvSpPr>
          <p:cNvPr id="254" name="Google Shape;254;p13"/>
          <p:cNvSpPr/>
          <p:nvPr/>
        </p:nvSpPr>
        <p:spPr>
          <a:xfrm>
            <a:off x="0" y="0"/>
            <a:ext cx="12192000" cy="6858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entury Gothic"/>
              <a:ea typeface="Century Gothic"/>
              <a:cs typeface="Century Gothic"/>
              <a:sym typeface="Century Gothic"/>
            </a:endParaRPr>
          </a:p>
        </p:txBody>
      </p:sp>
      <p:sp>
        <p:nvSpPr>
          <p:cNvPr id="255" name="Google Shape;255;p13"/>
          <p:cNvSpPr/>
          <p:nvPr/>
        </p:nvSpPr>
        <p:spPr>
          <a:xfrm>
            <a:off x="643337" y="643464"/>
            <a:ext cx="10912338" cy="5571072"/>
          </a:xfrm>
          <a:prstGeom prst="rect">
            <a:avLst/>
          </a:prstGeom>
          <a:solidFill>
            <a:schemeClr val="lt1"/>
          </a:solidFill>
          <a:ln>
            <a:noFill/>
          </a:ln>
          <a:effectLst>
            <a:outerShdw blurRad="50800" rotWithShape="0" algn="ctr">
              <a:srgbClr val="000000">
                <a:alpha val="6549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6" name="Google Shape;256;p13"/>
          <p:cNvSpPr/>
          <p:nvPr/>
        </p:nvSpPr>
        <p:spPr>
          <a:xfrm>
            <a:off x="809702" y="809244"/>
            <a:ext cx="10579608" cy="5239512"/>
          </a:xfrm>
          <a:prstGeom prst="rect">
            <a:avLst/>
          </a:prstGeom>
          <a:noFill/>
          <a:ln cap="sq" cmpd="sng" w="9525">
            <a:solidFill>
              <a:srgbClr val="3F3F3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7" name="Google Shape;257;p13"/>
          <p:cNvSpPr txBox="1"/>
          <p:nvPr>
            <p:ph type="ctrTitle"/>
          </p:nvPr>
        </p:nvSpPr>
        <p:spPr>
          <a:xfrm>
            <a:off x="1243632" y="1559768"/>
            <a:ext cx="9678368" cy="3135379"/>
          </a:xfrm>
          <a:prstGeom prst="rect">
            <a:avLst/>
          </a:prstGeom>
          <a:noFill/>
          <a:ln>
            <a:noFill/>
          </a:ln>
        </p:spPr>
        <p:txBody>
          <a:bodyPr anchorCtr="0" anchor="ctr" bIns="45700" lIns="91425" spcFirstLastPara="1" rIns="91425" wrap="square" tIns="45700">
            <a:normAutofit/>
          </a:bodyPr>
          <a:lstStyle/>
          <a:p>
            <a:pPr indent="0" lvl="0" marL="0" rtl="0" algn="ctr">
              <a:lnSpc>
                <a:spcPct val="83000"/>
              </a:lnSpc>
              <a:spcBef>
                <a:spcPts val="0"/>
              </a:spcBef>
              <a:spcAft>
                <a:spcPts val="0"/>
              </a:spcAft>
              <a:buClr>
                <a:srgbClr val="262626"/>
              </a:buClr>
              <a:buSzPts val="6600"/>
              <a:buFont typeface="Century Gothic"/>
              <a:buNone/>
            </a:pPr>
            <a:r>
              <a:rPr lang="en-GB" sz="6600"/>
              <a:t>END OF SESSION 1</a:t>
            </a:r>
            <a:endParaRPr/>
          </a:p>
        </p:txBody>
      </p:sp>
      <p:sp>
        <p:nvSpPr>
          <p:cNvPr id="258" name="Google Shape;258;p13"/>
          <p:cNvSpPr txBox="1"/>
          <p:nvPr>
            <p:ph idx="1" type="subTitle"/>
          </p:nvPr>
        </p:nvSpPr>
        <p:spPr>
          <a:xfrm>
            <a:off x="1243633" y="4817251"/>
            <a:ext cx="9678367" cy="688024"/>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600"/>
              <a:buNone/>
            </a:pPr>
            <a:r>
              <a:t/>
            </a:r>
            <a:endParaRPr/>
          </a:p>
        </p:txBody>
      </p:sp>
      <p:sp>
        <p:nvSpPr>
          <p:cNvPr id="259" name="Google Shape;259;p13"/>
          <p:cNvSpPr/>
          <p:nvPr/>
        </p:nvSpPr>
        <p:spPr>
          <a:xfrm>
            <a:off x="5135880" y="640856"/>
            <a:ext cx="1920240" cy="73152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260" name="Google Shape;260;p13"/>
          <p:cNvCxnSpPr/>
          <p:nvPr/>
        </p:nvCxnSpPr>
        <p:spPr>
          <a:xfrm>
            <a:off x="5250180" y="640855"/>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261" name="Google Shape;261;p13"/>
          <p:cNvCxnSpPr/>
          <p:nvPr/>
        </p:nvCxnSpPr>
        <p:spPr>
          <a:xfrm>
            <a:off x="6941820" y="640855"/>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262" name="Google Shape;262;p13"/>
          <p:cNvCxnSpPr/>
          <p:nvPr/>
        </p:nvCxnSpPr>
        <p:spPr>
          <a:xfrm>
            <a:off x="5250180" y="1286150"/>
            <a:ext cx="1691640" cy="0"/>
          </a:xfrm>
          <a:prstGeom prst="straightConnector1">
            <a:avLst/>
          </a:prstGeom>
          <a:solidFill>
            <a:srgbClr val="262626"/>
          </a:solidFill>
          <a:ln cap="flat" cmpd="sng" w="9525">
            <a:solidFill>
              <a:schemeClr val="dk1"/>
            </a:solidFill>
            <a:prstDash val="solid"/>
            <a:miter lim="800000"/>
            <a:headEnd len="sm" w="sm" type="none"/>
            <a:tailEnd len="sm" w="sm" type="none"/>
          </a:ln>
        </p:spPr>
      </p:cxn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rotWithShape="1">
          <a:blip r:embed="rId3">
            <a:alphaModFix/>
          </a:blip>
          <a:tile algn="tl" flip="none" tx="0" sx="60000" ty="0" sy="60000"/>
        </a:blipFill>
      </p:bgPr>
    </p:bg>
    <p:spTree>
      <p:nvGrpSpPr>
        <p:cNvPr id="266" name="Shape 266"/>
        <p:cNvGrpSpPr/>
        <p:nvPr/>
      </p:nvGrpSpPr>
      <p:grpSpPr>
        <a:xfrm>
          <a:off x="0" y="0"/>
          <a:ext cx="0" cy="0"/>
          <a:chOff x="0" y="0"/>
          <a:chExt cx="0" cy="0"/>
        </a:xfrm>
      </p:grpSpPr>
      <p:sp>
        <p:nvSpPr>
          <p:cNvPr id="267" name="Google Shape;267;p14"/>
          <p:cNvSpPr/>
          <p:nvPr/>
        </p:nvSpPr>
        <p:spPr>
          <a:xfrm>
            <a:off x="0" y="0"/>
            <a:ext cx="12192000" cy="6858000"/>
          </a:xfrm>
          <a:prstGeom prst="rect">
            <a:avLst/>
          </a:prstGeom>
          <a:blipFill rotWithShape="1">
            <a:blip r:embed="rId4">
              <a:alphaModFix amt="45000"/>
            </a:blip>
            <a:tile algn="tl" flip="none" tx="-44450" sx="85000" ty="38100" sy="85000"/>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8" name="Google Shape;268;p14"/>
          <p:cNvSpPr/>
          <p:nvPr/>
        </p:nvSpPr>
        <p:spPr>
          <a:xfrm>
            <a:off x="1307870" y="1267730"/>
            <a:ext cx="9576262" cy="4307950"/>
          </a:xfrm>
          <a:prstGeom prst="rect">
            <a:avLst/>
          </a:prstGeom>
          <a:solidFill>
            <a:schemeClr val="lt1"/>
          </a:solidFill>
          <a:ln>
            <a:noFill/>
          </a:ln>
          <a:effectLst>
            <a:outerShdw blurRad="50800" rotWithShape="0" algn="ctr">
              <a:srgbClr val="000000">
                <a:alpha val="6549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9" name="Google Shape;269;p14"/>
          <p:cNvSpPr/>
          <p:nvPr/>
        </p:nvSpPr>
        <p:spPr>
          <a:xfrm>
            <a:off x="1447801" y="1411615"/>
            <a:ext cx="9296400" cy="4034770"/>
          </a:xfrm>
          <a:prstGeom prst="rect">
            <a:avLst/>
          </a:prstGeom>
          <a:noFill/>
          <a:ln cap="sq" cmpd="sng" w="9525">
            <a:solidFill>
              <a:srgbClr val="3F3F3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0" name="Google Shape;270;p14"/>
          <p:cNvSpPr/>
          <p:nvPr/>
        </p:nvSpPr>
        <p:spPr>
          <a:xfrm>
            <a:off x="5135880" y="1267730"/>
            <a:ext cx="1920240" cy="73152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271" name="Google Shape;271;p14"/>
          <p:cNvGrpSpPr/>
          <p:nvPr/>
        </p:nvGrpSpPr>
        <p:grpSpPr>
          <a:xfrm>
            <a:off x="4828372" y="1267730"/>
            <a:ext cx="1567331" cy="645295"/>
            <a:chOff x="5318306" y="1386268"/>
            <a:chExt cx="1567331" cy="645295"/>
          </a:xfrm>
        </p:grpSpPr>
        <p:cxnSp>
          <p:nvCxnSpPr>
            <p:cNvPr id="272" name="Google Shape;272;p14"/>
            <p:cNvCxnSpPr/>
            <p:nvPr/>
          </p:nvCxnSpPr>
          <p:spPr>
            <a:xfrm>
              <a:off x="5318306" y="1386268"/>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273" name="Google Shape;273;p14"/>
            <p:cNvCxnSpPr/>
            <p:nvPr/>
          </p:nvCxnSpPr>
          <p:spPr>
            <a:xfrm>
              <a:off x="6885637" y="1386268"/>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274" name="Google Shape;274;p14"/>
            <p:cNvCxnSpPr/>
            <p:nvPr/>
          </p:nvCxnSpPr>
          <p:spPr>
            <a:xfrm>
              <a:off x="5318306" y="2031563"/>
              <a:ext cx="1567331" cy="0"/>
            </a:xfrm>
            <a:prstGeom prst="straightConnector1">
              <a:avLst/>
            </a:prstGeom>
            <a:solidFill>
              <a:srgbClr val="262626"/>
            </a:solidFill>
            <a:ln cap="flat" cmpd="sng" w="9525">
              <a:solidFill>
                <a:schemeClr val="dk1"/>
              </a:solidFill>
              <a:prstDash val="solid"/>
              <a:miter lim="800000"/>
              <a:headEnd len="sm" w="sm" type="none"/>
              <a:tailEnd len="sm" w="sm" type="none"/>
            </a:ln>
          </p:spPr>
        </p:cxnSp>
      </p:grpSp>
      <p:sp>
        <p:nvSpPr>
          <p:cNvPr id="275" name="Google Shape;275;p14"/>
          <p:cNvSpPr/>
          <p:nvPr/>
        </p:nvSpPr>
        <p:spPr>
          <a:xfrm>
            <a:off x="0" y="0"/>
            <a:ext cx="12192000" cy="6858000"/>
          </a:xfrm>
          <a:prstGeom prst="rect">
            <a:avLst/>
          </a:prstGeom>
          <a:blipFill rotWithShape="1">
            <a:blip r:embed="rId3">
              <a:alphaModFix/>
            </a:blip>
            <a:tile algn="tl" flip="none" tx="0" sx="60000" ty="0" sy="60000"/>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entury Gothic"/>
              <a:ea typeface="Century Gothic"/>
              <a:cs typeface="Century Gothic"/>
              <a:sym typeface="Century Gothic"/>
            </a:endParaRPr>
          </a:p>
        </p:txBody>
      </p:sp>
      <p:sp>
        <p:nvSpPr>
          <p:cNvPr id="276" name="Google Shape;276;p14"/>
          <p:cNvSpPr/>
          <p:nvPr/>
        </p:nvSpPr>
        <p:spPr>
          <a:xfrm>
            <a:off x="453190" y="457200"/>
            <a:ext cx="11281609" cy="5943603"/>
          </a:xfrm>
          <a:prstGeom prst="rect">
            <a:avLst/>
          </a:prstGeom>
          <a:solidFill>
            <a:srgbClr val="FFFFFF"/>
          </a:solidFill>
          <a:ln>
            <a:noFill/>
          </a:ln>
          <a:effectLst>
            <a:outerShdw blurRad="50800" rotWithShape="0" algn="ctr">
              <a:srgbClr val="000000">
                <a:alpha val="6549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7" name="Google Shape;277;p14"/>
          <p:cNvSpPr/>
          <p:nvPr/>
        </p:nvSpPr>
        <p:spPr>
          <a:xfrm>
            <a:off x="616738" y="621793"/>
            <a:ext cx="10954512" cy="5614416"/>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8" name="Google Shape;278;p14"/>
          <p:cNvSpPr txBox="1"/>
          <p:nvPr>
            <p:ph type="title"/>
          </p:nvPr>
        </p:nvSpPr>
        <p:spPr>
          <a:xfrm>
            <a:off x="1209040" y="1754659"/>
            <a:ext cx="9860547" cy="3005463"/>
          </a:xfrm>
          <a:prstGeom prst="rect">
            <a:avLst/>
          </a:prstGeom>
          <a:noFill/>
          <a:ln>
            <a:noFill/>
          </a:ln>
        </p:spPr>
        <p:txBody>
          <a:bodyPr anchorCtr="0" anchor="ctr" bIns="45700" lIns="91425" spcFirstLastPara="1" rIns="91425" wrap="square" tIns="45700">
            <a:normAutofit/>
          </a:bodyPr>
          <a:lstStyle/>
          <a:p>
            <a:pPr indent="0" lvl="0" marL="0" rtl="0" algn="ctr">
              <a:lnSpc>
                <a:spcPct val="83000"/>
              </a:lnSpc>
              <a:spcBef>
                <a:spcPts val="0"/>
              </a:spcBef>
              <a:spcAft>
                <a:spcPts val="0"/>
              </a:spcAft>
              <a:buClr>
                <a:srgbClr val="FFFFFF"/>
              </a:buClr>
              <a:buSzPts val="7200"/>
              <a:buFont typeface="Century Gothic"/>
              <a:buNone/>
            </a:pPr>
            <a:r>
              <a:rPr lang="en-GB">
                <a:solidFill>
                  <a:srgbClr val="FFFFFF"/>
                </a:solidFill>
              </a:rPr>
              <a:t>SESSION 2</a:t>
            </a:r>
            <a:endParaRPr/>
          </a:p>
        </p:txBody>
      </p:sp>
      <p:sp>
        <p:nvSpPr>
          <p:cNvPr id="279" name="Google Shape;279;p14"/>
          <p:cNvSpPr txBox="1"/>
          <p:nvPr>
            <p:ph idx="1" type="body"/>
          </p:nvPr>
        </p:nvSpPr>
        <p:spPr>
          <a:xfrm>
            <a:off x="1209039" y="4947920"/>
            <a:ext cx="9860547" cy="685116"/>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800"/>
              <a:buNone/>
            </a:pPr>
            <a:r>
              <a:rPr lang="en-GB" sz="1800">
                <a:solidFill>
                  <a:srgbClr val="FFFFFF"/>
                </a:solidFill>
              </a:rPr>
              <a:t>The Plot</a:t>
            </a:r>
            <a:endParaRPr/>
          </a:p>
        </p:txBody>
      </p:sp>
      <p:sp>
        <p:nvSpPr>
          <p:cNvPr id="280" name="Google Shape;280;p14"/>
          <p:cNvSpPr/>
          <p:nvPr/>
        </p:nvSpPr>
        <p:spPr>
          <a:xfrm>
            <a:off x="5135880" y="446824"/>
            <a:ext cx="1920240" cy="73152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281" name="Google Shape;281;p14"/>
          <p:cNvCxnSpPr/>
          <p:nvPr/>
        </p:nvCxnSpPr>
        <p:spPr>
          <a:xfrm>
            <a:off x="5250180" y="455369"/>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282" name="Google Shape;282;p14"/>
          <p:cNvCxnSpPr/>
          <p:nvPr/>
        </p:nvCxnSpPr>
        <p:spPr>
          <a:xfrm>
            <a:off x="6941820" y="455369"/>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283" name="Google Shape;283;p14"/>
          <p:cNvCxnSpPr/>
          <p:nvPr/>
        </p:nvCxnSpPr>
        <p:spPr>
          <a:xfrm>
            <a:off x="5250180" y="1100664"/>
            <a:ext cx="1691640" cy="0"/>
          </a:xfrm>
          <a:prstGeom prst="straightConnector1">
            <a:avLst/>
          </a:prstGeom>
          <a:solidFill>
            <a:srgbClr val="262626"/>
          </a:solidFill>
          <a:ln cap="flat" cmpd="sng" w="9525">
            <a:solidFill>
              <a:schemeClr val="dk1"/>
            </a:solidFill>
            <a:prstDash val="solid"/>
            <a:miter lim="800000"/>
            <a:headEnd len="sm" w="sm" type="none"/>
            <a:tailEnd len="sm" w="sm" type="none"/>
          </a:ln>
        </p:spPr>
      </p:cxn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87" name="Shape 287"/>
        <p:cNvGrpSpPr/>
        <p:nvPr/>
      </p:nvGrpSpPr>
      <p:grpSpPr>
        <a:xfrm>
          <a:off x="0" y="0"/>
          <a:ext cx="0" cy="0"/>
          <a:chOff x="0" y="0"/>
          <a:chExt cx="0" cy="0"/>
        </a:xfrm>
      </p:grpSpPr>
      <p:sp>
        <p:nvSpPr>
          <p:cNvPr id="288" name="Google Shape;288;p15"/>
          <p:cNvSpPr txBox="1"/>
          <p:nvPr>
            <p:ph type="title"/>
          </p:nvPr>
        </p:nvSpPr>
        <p:spPr>
          <a:xfrm>
            <a:off x="1066800" y="642594"/>
            <a:ext cx="10058400" cy="13716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262626"/>
              </a:buClr>
              <a:buSzPts val="4800"/>
              <a:buFont typeface="Century Gothic"/>
              <a:buNone/>
            </a:pPr>
            <a:r>
              <a:rPr lang="en-GB"/>
              <a:t>Recap</a:t>
            </a:r>
            <a:endParaRPr/>
          </a:p>
        </p:txBody>
      </p:sp>
      <p:sp>
        <p:nvSpPr>
          <p:cNvPr id="289" name="Google Shape;289;p15"/>
          <p:cNvSpPr txBox="1"/>
          <p:nvPr>
            <p:ph idx="1" type="body"/>
          </p:nvPr>
        </p:nvSpPr>
        <p:spPr>
          <a:xfrm>
            <a:off x="1066800" y="2014194"/>
            <a:ext cx="10058400" cy="3931920"/>
          </a:xfrm>
          <a:prstGeom prst="rect">
            <a:avLst/>
          </a:prstGeom>
          <a:noFill/>
          <a:ln>
            <a:noFill/>
          </a:ln>
        </p:spPr>
        <p:txBody>
          <a:bodyPr anchorCtr="0" anchor="t" bIns="45700" lIns="91425" spcFirstLastPara="1" rIns="91425" wrap="square" tIns="45700">
            <a:normAutofit/>
          </a:bodyPr>
          <a:lstStyle/>
          <a:p>
            <a:pPr indent="-182880" lvl="0" marL="182880" rtl="0" algn="l">
              <a:lnSpc>
                <a:spcPct val="100000"/>
              </a:lnSpc>
              <a:spcBef>
                <a:spcPts val="0"/>
              </a:spcBef>
              <a:spcAft>
                <a:spcPts val="0"/>
              </a:spcAft>
              <a:buSzPts val="2400"/>
              <a:buChar char="◦"/>
            </a:pPr>
            <a:r>
              <a:rPr lang="en-GB" sz="2400"/>
              <a:t>Summarise what Charlotte Perkins Gilman argued through her writing in one sentence.</a:t>
            </a:r>
            <a:endParaRPr/>
          </a:p>
          <a:p>
            <a:pPr indent="-30478" lvl="0" marL="182880" rtl="0" algn="l">
              <a:lnSpc>
                <a:spcPct val="100000"/>
              </a:lnSpc>
              <a:spcBef>
                <a:spcPts val="900"/>
              </a:spcBef>
              <a:spcAft>
                <a:spcPts val="0"/>
              </a:spcAft>
              <a:buSzPts val="2400"/>
              <a:buNone/>
            </a:pPr>
            <a:r>
              <a:t/>
            </a:r>
            <a:endParaRPr sz="2400"/>
          </a:p>
          <a:p>
            <a:pPr indent="-30478" lvl="0" marL="182880" rtl="0" algn="l">
              <a:lnSpc>
                <a:spcPct val="100000"/>
              </a:lnSpc>
              <a:spcBef>
                <a:spcPts val="900"/>
              </a:spcBef>
              <a:spcAft>
                <a:spcPts val="0"/>
              </a:spcAft>
              <a:buSzPts val="2400"/>
              <a:buNone/>
            </a:pPr>
            <a:r>
              <a:t/>
            </a:r>
            <a:endParaRPr sz="2400"/>
          </a:p>
          <a:p>
            <a:pPr indent="-30478" lvl="0" marL="182880" rtl="0" algn="l">
              <a:lnSpc>
                <a:spcPct val="100000"/>
              </a:lnSpc>
              <a:spcBef>
                <a:spcPts val="900"/>
              </a:spcBef>
              <a:spcAft>
                <a:spcPts val="0"/>
              </a:spcAft>
              <a:buSzPts val="2400"/>
              <a:buNone/>
            </a:pPr>
            <a:r>
              <a:t/>
            </a:r>
            <a:endParaRPr sz="2400"/>
          </a:p>
          <a:p>
            <a:pPr indent="-182880" lvl="0" marL="182880" rtl="0" algn="l">
              <a:lnSpc>
                <a:spcPct val="100000"/>
              </a:lnSpc>
              <a:spcBef>
                <a:spcPts val="900"/>
              </a:spcBef>
              <a:spcAft>
                <a:spcPts val="0"/>
              </a:spcAft>
              <a:buSzPts val="2400"/>
              <a:buChar char="◦"/>
            </a:pPr>
            <a:r>
              <a:rPr lang="en-GB" sz="2400"/>
              <a:t>Summarise feminist literary theory in once sentence. </a:t>
            </a:r>
            <a:endParaRPr/>
          </a:p>
        </p:txBody>
      </p:sp>
      <p:sp>
        <p:nvSpPr>
          <p:cNvPr id="290" name="Google Shape;290;p15"/>
          <p:cNvSpPr txBox="1"/>
          <p:nvPr/>
        </p:nvSpPr>
        <p:spPr>
          <a:xfrm>
            <a:off x="1276595" y="3031851"/>
            <a:ext cx="9638809" cy="70788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000"/>
              <a:buFont typeface="Arial"/>
              <a:buNone/>
            </a:pPr>
            <a:r>
              <a:t/>
            </a:r>
            <a:endParaRPr b="0" i="0" sz="1400" u="none" cap="none" strike="noStrike">
              <a:solidFill>
                <a:srgbClr val="000000"/>
              </a:solidFill>
              <a:latin typeface="Arial"/>
              <a:ea typeface="Arial"/>
              <a:cs typeface="Arial"/>
              <a:sym typeface="Arial"/>
            </a:endParaRPr>
          </a:p>
        </p:txBody>
      </p:sp>
      <p:sp>
        <p:nvSpPr>
          <p:cNvPr id="291" name="Google Shape;291;p15"/>
          <p:cNvSpPr txBox="1"/>
          <p:nvPr/>
        </p:nvSpPr>
        <p:spPr>
          <a:xfrm>
            <a:off x="1276594" y="4966349"/>
            <a:ext cx="9638700" cy="708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0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90"/>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291"/>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5" name="Shape 295"/>
        <p:cNvGrpSpPr/>
        <p:nvPr/>
      </p:nvGrpSpPr>
      <p:grpSpPr>
        <a:xfrm>
          <a:off x="0" y="0"/>
          <a:ext cx="0" cy="0"/>
          <a:chOff x="0" y="0"/>
          <a:chExt cx="0" cy="0"/>
        </a:xfrm>
      </p:grpSpPr>
      <p:sp>
        <p:nvSpPr>
          <p:cNvPr id="296" name="Google Shape;296;g77abc65e38_0_14"/>
          <p:cNvSpPr txBox="1"/>
          <p:nvPr>
            <p:ph type="title"/>
          </p:nvPr>
        </p:nvSpPr>
        <p:spPr>
          <a:xfrm>
            <a:off x="1066800" y="642594"/>
            <a:ext cx="10058400" cy="13716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rgbClr val="262626"/>
              </a:buClr>
              <a:buSzPts val="4800"/>
              <a:buFont typeface="Century Gothic"/>
              <a:buNone/>
            </a:pPr>
            <a:r>
              <a:rPr lang="en-GB"/>
              <a:t>Recap</a:t>
            </a:r>
            <a:endParaRPr/>
          </a:p>
        </p:txBody>
      </p:sp>
      <p:sp>
        <p:nvSpPr>
          <p:cNvPr id="297" name="Google Shape;297;g77abc65e38_0_14"/>
          <p:cNvSpPr txBox="1"/>
          <p:nvPr>
            <p:ph idx="1" type="body"/>
          </p:nvPr>
        </p:nvSpPr>
        <p:spPr>
          <a:xfrm>
            <a:off x="1066800" y="2014194"/>
            <a:ext cx="10058400" cy="3931800"/>
          </a:xfrm>
          <a:prstGeom prst="rect">
            <a:avLst/>
          </a:prstGeom>
          <a:noFill/>
          <a:ln>
            <a:noFill/>
          </a:ln>
        </p:spPr>
        <p:txBody>
          <a:bodyPr anchorCtr="0" anchor="t" bIns="45700" lIns="91425" spcFirstLastPara="1" rIns="91425" wrap="square" tIns="45700">
            <a:noAutofit/>
          </a:bodyPr>
          <a:lstStyle/>
          <a:p>
            <a:pPr indent="-182880" lvl="0" marL="182880" rtl="0" algn="l">
              <a:lnSpc>
                <a:spcPct val="100000"/>
              </a:lnSpc>
              <a:spcBef>
                <a:spcPts val="0"/>
              </a:spcBef>
              <a:spcAft>
                <a:spcPts val="0"/>
              </a:spcAft>
              <a:buSzPts val="2400"/>
              <a:buChar char="◦"/>
            </a:pPr>
            <a:r>
              <a:rPr lang="en-GB" sz="2400"/>
              <a:t>Summarise what Charlotte Perkins Gilman argued through her writing in one sentence.</a:t>
            </a:r>
            <a:endParaRPr/>
          </a:p>
          <a:p>
            <a:pPr indent="-30478" lvl="0" marL="182880" rtl="0" algn="l">
              <a:lnSpc>
                <a:spcPct val="100000"/>
              </a:lnSpc>
              <a:spcBef>
                <a:spcPts val="900"/>
              </a:spcBef>
              <a:spcAft>
                <a:spcPts val="0"/>
              </a:spcAft>
              <a:buSzPts val="2400"/>
              <a:buNone/>
            </a:pPr>
            <a:r>
              <a:t/>
            </a:r>
            <a:endParaRPr sz="2400"/>
          </a:p>
          <a:p>
            <a:pPr indent="-30478" lvl="0" marL="182880" rtl="0" algn="l">
              <a:lnSpc>
                <a:spcPct val="100000"/>
              </a:lnSpc>
              <a:spcBef>
                <a:spcPts val="900"/>
              </a:spcBef>
              <a:spcAft>
                <a:spcPts val="0"/>
              </a:spcAft>
              <a:buSzPts val="2400"/>
              <a:buNone/>
            </a:pPr>
            <a:r>
              <a:t/>
            </a:r>
            <a:endParaRPr sz="2400"/>
          </a:p>
          <a:p>
            <a:pPr indent="-30478" lvl="0" marL="182880" rtl="0" algn="l">
              <a:lnSpc>
                <a:spcPct val="100000"/>
              </a:lnSpc>
              <a:spcBef>
                <a:spcPts val="900"/>
              </a:spcBef>
              <a:spcAft>
                <a:spcPts val="0"/>
              </a:spcAft>
              <a:buSzPts val="2400"/>
              <a:buNone/>
            </a:pPr>
            <a:r>
              <a:t/>
            </a:r>
            <a:endParaRPr sz="2400"/>
          </a:p>
          <a:p>
            <a:pPr indent="-182880" lvl="0" marL="182880" rtl="0" algn="l">
              <a:lnSpc>
                <a:spcPct val="100000"/>
              </a:lnSpc>
              <a:spcBef>
                <a:spcPts val="900"/>
              </a:spcBef>
              <a:spcAft>
                <a:spcPts val="0"/>
              </a:spcAft>
              <a:buSzPts val="2400"/>
              <a:buChar char="◦"/>
            </a:pPr>
            <a:r>
              <a:rPr lang="en-GB" sz="2400"/>
              <a:t>Summarise feminist literary theory in once sentence. </a:t>
            </a:r>
            <a:endParaRPr/>
          </a:p>
        </p:txBody>
      </p:sp>
      <p:sp>
        <p:nvSpPr>
          <p:cNvPr id="298" name="Google Shape;298;g77abc65e38_0_14"/>
          <p:cNvSpPr txBox="1"/>
          <p:nvPr/>
        </p:nvSpPr>
        <p:spPr>
          <a:xfrm>
            <a:off x="1276595" y="3031851"/>
            <a:ext cx="9638700" cy="708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000"/>
              <a:buFont typeface="Arial"/>
              <a:buNone/>
            </a:pPr>
            <a:r>
              <a:rPr b="1" i="0" lang="en-GB" sz="2000" u="none" cap="none" strike="noStrike">
                <a:solidFill>
                  <a:schemeClr val="accent5"/>
                </a:solidFill>
                <a:latin typeface="Arial"/>
                <a:ea typeface="Arial"/>
                <a:cs typeface="Arial"/>
                <a:sym typeface="Arial"/>
              </a:rPr>
              <a:t>CPG argued that trapping women in the domestic sphere restricted their creativity and made society worse. </a:t>
            </a:r>
            <a:endParaRPr b="0" i="0" sz="1400" u="none" cap="none" strike="noStrike">
              <a:solidFill>
                <a:srgbClr val="000000"/>
              </a:solidFill>
              <a:latin typeface="Arial"/>
              <a:ea typeface="Arial"/>
              <a:cs typeface="Arial"/>
              <a:sym typeface="Arial"/>
            </a:endParaRPr>
          </a:p>
        </p:txBody>
      </p:sp>
      <p:sp>
        <p:nvSpPr>
          <p:cNvPr id="299" name="Google Shape;299;g77abc65e38_0_14"/>
          <p:cNvSpPr txBox="1"/>
          <p:nvPr/>
        </p:nvSpPr>
        <p:spPr>
          <a:xfrm>
            <a:off x="1276594" y="5003624"/>
            <a:ext cx="9638700" cy="708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000"/>
              <a:buFont typeface="Arial"/>
              <a:buNone/>
            </a:pPr>
            <a:r>
              <a:rPr b="1" i="0" lang="en-GB" sz="2000" u="none" cap="none" strike="noStrike">
                <a:solidFill>
                  <a:schemeClr val="accent5"/>
                </a:solidFill>
                <a:latin typeface="Arial"/>
                <a:ea typeface="Arial"/>
                <a:cs typeface="Arial"/>
                <a:sym typeface="Arial"/>
              </a:rPr>
              <a:t>Feminist literary theory explores the role of gender in the writing and interpretation of texts.  </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98"/>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299"/>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303" name="Shape 303"/>
        <p:cNvGrpSpPr/>
        <p:nvPr/>
      </p:nvGrpSpPr>
      <p:grpSpPr>
        <a:xfrm>
          <a:off x="0" y="0"/>
          <a:ext cx="0" cy="0"/>
          <a:chOff x="0" y="0"/>
          <a:chExt cx="0" cy="0"/>
        </a:xfrm>
      </p:grpSpPr>
      <p:pic>
        <p:nvPicPr>
          <p:cNvPr descr="Woman sitting in chair reading book Victorian art | Reading art ..." id="304" name="Google Shape;304;p16"/>
          <p:cNvPicPr preferRelativeResize="0"/>
          <p:nvPr/>
        </p:nvPicPr>
        <p:blipFill rotWithShape="1">
          <a:blip r:embed="rId3">
            <a:alphaModFix/>
          </a:blip>
          <a:srcRect b="-2" l="11708" r="2751" t="0"/>
          <a:stretch/>
        </p:blipFill>
        <p:spPr>
          <a:xfrm>
            <a:off x="190846" y="237744"/>
            <a:ext cx="4040033" cy="6382512"/>
          </a:xfrm>
          <a:prstGeom prst="rect">
            <a:avLst/>
          </a:prstGeom>
          <a:noFill/>
          <a:ln>
            <a:noFill/>
          </a:ln>
        </p:spPr>
      </p:pic>
      <p:sp>
        <p:nvSpPr>
          <p:cNvPr id="305" name="Google Shape;305;p16"/>
          <p:cNvSpPr/>
          <p:nvPr/>
        </p:nvSpPr>
        <p:spPr>
          <a:xfrm>
            <a:off x="4289465" y="237744"/>
            <a:ext cx="7652977" cy="6382512"/>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6" name="Google Shape;306;p16"/>
          <p:cNvSpPr txBox="1"/>
          <p:nvPr>
            <p:ph type="title"/>
          </p:nvPr>
        </p:nvSpPr>
        <p:spPr>
          <a:xfrm>
            <a:off x="4965192" y="642593"/>
            <a:ext cx="6280826" cy="174650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262626"/>
              </a:buClr>
              <a:buSzPts val="4320"/>
              <a:buFont typeface="Century Gothic"/>
              <a:buNone/>
            </a:pPr>
            <a:r>
              <a:rPr lang="en-GB" sz="4320"/>
              <a:t>Read the text through from beginning to end.</a:t>
            </a:r>
            <a:endParaRPr/>
          </a:p>
        </p:txBody>
      </p:sp>
      <p:sp>
        <p:nvSpPr>
          <p:cNvPr id="307" name="Google Shape;307;p16"/>
          <p:cNvSpPr txBox="1"/>
          <p:nvPr>
            <p:ph idx="1" type="body"/>
          </p:nvPr>
        </p:nvSpPr>
        <p:spPr>
          <a:xfrm>
            <a:off x="4965192" y="2386584"/>
            <a:ext cx="6280826" cy="3648456"/>
          </a:xfrm>
          <a:prstGeom prst="rect">
            <a:avLst/>
          </a:prstGeom>
          <a:noFill/>
          <a:ln>
            <a:noFill/>
          </a:ln>
        </p:spPr>
        <p:txBody>
          <a:bodyPr anchorCtr="0" anchor="t" bIns="45700" lIns="91425" spcFirstLastPara="1" rIns="91425" wrap="square" tIns="45700">
            <a:normAutofit/>
          </a:bodyPr>
          <a:lstStyle/>
          <a:p>
            <a:pPr indent="-182880" lvl="0" marL="182880" rtl="0" algn="l">
              <a:lnSpc>
                <a:spcPct val="100000"/>
              </a:lnSpc>
              <a:spcBef>
                <a:spcPts val="0"/>
              </a:spcBef>
              <a:spcAft>
                <a:spcPts val="0"/>
              </a:spcAft>
              <a:buSzPts val="1800"/>
              <a:buChar char="◦"/>
            </a:pPr>
            <a:r>
              <a:rPr lang="en-GB"/>
              <a:t>The text is attached as a PDF document to the assignment details.</a:t>
            </a:r>
            <a:endParaRPr/>
          </a:p>
          <a:p>
            <a:pPr indent="0" lvl="0" marL="0" rtl="0" algn="l">
              <a:lnSpc>
                <a:spcPct val="100000"/>
              </a:lnSpc>
              <a:spcBef>
                <a:spcPts val="0"/>
              </a:spcBef>
              <a:spcAft>
                <a:spcPts val="0"/>
              </a:spcAft>
              <a:buNone/>
            </a:pPr>
            <a:r>
              <a:t/>
            </a:r>
            <a:endParaRPr/>
          </a:p>
          <a:p>
            <a:pPr indent="0" lvl="0" marL="0" rtl="0" algn="l">
              <a:lnSpc>
                <a:spcPct val="100000"/>
              </a:lnSpc>
              <a:spcBef>
                <a:spcPts val="0"/>
              </a:spcBef>
              <a:spcAft>
                <a:spcPts val="0"/>
              </a:spcAft>
              <a:buNone/>
            </a:pPr>
            <a:r>
              <a:t/>
            </a:r>
            <a:endParaRPr/>
          </a:p>
          <a:p>
            <a:pPr indent="-68578" lvl="0" marL="182880" rtl="0" algn="l">
              <a:lnSpc>
                <a:spcPct val="100000"/>
              </a:lnSpc>
              <a:spcBef>
                <a:spcPts val="900"/>
              </a:spcBef>
              <a:spcAft>
                <a:spcPts val="0"/>
              </a:spcAft>
              <a:buSzPts val="1800"/>
              <a:buNone/>
            </a:pPr>
            <a:r>
              <a:t/>
            </a:r>
            <a:endParaRPr/>
          </a:p>
          <a:p>
            <a:pPr indent="-182880" lvl="0" marL="182880" rtl="0" algn="l">
              <a:lnSpc>
                <a:spcPct val="100000"/>
              </a:lnSpc>
              <a:spcBef>
                <a:spcPts val="900"/>
              </a:spcBef>
              <a:spcAft>
                <a:spcPts val="0"/>
              </a:spcAft>
              <a:buSzPts val="1800"/>
              <a:buChar char="◦"/>
            </a:pPr>
            <a:r>
              <a:rPr lang="en-GB"/>
              <a:t>If you like, there’s an audiobook version linked there too, so you can listen to someone read it as you follow. </a:t>
            </a:r>
            <a:endParaRPr/>
          </a:p>
          <a:p>
            <a:pPr indent="-182880" lvl="0" marL="182880" rtl="0" algn="l">
              <a:lnSpc>
                <a:spcPct val="100000"/>
              </a:lnSpc>
              <a:spcBef>
                <a:spcPts val="900"/>
              </a:spcBef>
              <a:spcAft>
                <a:spcPts val="0"/>
              </a:spcAft>
              <a:buSzPts val="1800"/>
              <a:buChar char="◦"/>
            </a:pPr>
            <a:r>
              <a:rPr lang="en-GB" sz="1100" u="sng">
                <a:solidFill>
                  <a:schemeClr val="hlink"/>
                </a:solidFill>
                <a:latin typeface="Arial"/>
                <a:ea typeface="Arial"/>
                <a:cs typeface="Arial"/>
                <a:sym typeface="Arial"/>
                <a:hlinkClick r:id="rId4"/>
              </a:rPr>
              <a:t>The Yellow Wallpaper - Audio Recording Youtube</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11" name="Shape 311"/>
        <p:cNvGrpSpPr/>
        <p:nvPr/>
      </p:nvGrpSpPr>
      <p:grpSpPr>
        <a:xfrm>
          <a:off x="0" y="0"/>
          <a:ext cx="0" cy="0"/>
          <a:chOff x="0" y="0"/>
          <a:chExt cx="0" cy="0"/>
        </a:xfrm>
      </p:grpSpPr>
      <p:sp>
        <p:nvSpPr>
          <p:cNvPr id="312" name="Google Shape;312;p17"/>
          <p:cNvSpPr txBox="1"/>
          <p:nvPr>
            <p:ph type="title"/>
          </p:nvPr>
        </p:nvSpPr>
        <p:spPr>
          <a:xfrm>
            <a:off x="1066800" y="397497"/>
            <a:ext cx="10058400" cy="56403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262626"/>
              </a:buClr>
              <a:buSzPts val="2800"/>
              <a:buFont typeface="Century Gothic"/>
              <a:buNone/>
            </a:pPr>
            <a:r>
              <a:rPr lang="en-GB" sz="2800"/>
              <a:t>Answer these questions to check your understanding…</a:t>
            </a:r>
            <a:endParaRPr/>
          </a:p>
        </p:txBody>
      </p:sp>
      <p:sp>
        <p:nvSpPr>
          <p:cNvPr id="313" name="Google Shape;313;p17"/>
          <p:cNvSpPr txBox="1"/>
          <p:nvPr>
            <p:ph idx="1" type="body"/>
          </p:nvPr>
        </p:nvSpPr>
        <p:spPr>
          <a:xfrm>
            <a:off x="301659" y="961534"/>
            <a:ext cx="11528980" cy="5401559"/>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700"/>
              <a:buNone/>
            </a:pPr>
            <a:r>
              <a:rPr lang="en-GB" sz="1700">
                <a:solidFill>
                  <a:schemeClr val="accent5"/>
                </a:solidFill>
              </a:rPr>
              <a:t>Page 4</a:t>
            </a:r>
            <a:endParaRPr/>
          </a:p>
          <a:p>
            <a:pPr indent="0" lvl="0" marL="0" rtl="0" algn="l">
              <a:lnSpc>
                <a:spcPct val="100000"/>
              </a:lnSpc>
              <a:spcBef>
                <a:spcPts val="900"/>
              </a:spcBef>
              <a:spcAft>
                <a:spcPts val="0"/>
              </a:spcAft>
              <a:buSzPts val="1700"/>
              <a:buNone/>
            </a:pPr>
            <a:r>
              <a:rPr lang="en-GB" sz="1700"/>
              <a:t>Explain (as best you can!) what is wrong with the narrator and what she has been advised to do.</a:t>
            </a:r>
            <a:endParaRPr/>
          </a:p>
          <a:p>
            <a:pPr indent="0" lvl="0" marL="0" rtl="0" algn="l">
              <a:lnSpc>
                <a:spcPct val="100000"/>
              </a:lnSpc>
              <a:spcBef>
                <a:spcPts val="900"/>
              </a:spcBef>
              <a:spcAft>
                <a:spcPts val="0"/>
              </a:spcAft>
              <a:buSzPts val="1700"/>
              <a:buNone/>
            </a:pPr>
            <a:r>
              <a:rPr lang="en-GB" sz="1700"/>
              <a:t>She doesn’t agree with this advice. What does she think would improve her condition?</a:t>
            </a:r>
            <a:endParaRPr/>
          </a:p>
          <a:p>
            <a:pPr indent="0" lvl="0" marL="0" rtl="0" algn="l">
              <a:lnSpc>
                <a:spcPct val="100000"/>
              </a:lnSpc>
              <a:spcBef>
                <a:spcPts val="900"/>
              </a:spcBef>
              <a:spcAft>
                <a:spcPts val="0"/>
              </a:spcAft>
              <a:buSzPts val="1700"/>
              <a:buNone/>
            </a:pPr>
            <a:r>
              <a:rPr lang="en-GB" sz="1700">
                <a:solidFill>
                  <a:schemeClr val="accent5"/>
                </a:solidFill>
              </a:rPr>
              <a:t>Page 5</a:t>
            </a:r>
            <a:endParaRPr/>
          </a:p>
          <a:p>
            <a:pPr indent="0" lvl="0" marL="0" rtl="0" algn="l">
              <a:lnSpc>
                <a:spcPct val="100000"/>
              </a:lnSpc>
              <a:spcBef>
                <a:spcPts val="900"/>
              </a:spcBef>
              <a:spcAft>
                <a:spcPts val="0"/>
              </a:spcAft>
              <a:buSzPts val="1700"/>
              <a:buNone/>
            </a:pPr>
            <a:r>
              <a:rPr lang="en-GB" sz="1700"/>
              <a:t>Think about the setting – specifically the house. What is mysterious about its past?</a:t>
            </a:r>
            <a:endParaRPr/>
          </a:p>
          <a:p>
            <a:pPr indent="0" lvl="0" marL="0" rtl="0" algn="l">
              <a:lnSpc>
                <a:spcPct val="100000"/>
              </a:lnSpc>
              <a:spcBef>
                <a:spcPts val="900"/>
              </a:spcBef>
              <a:spcAft>
                <a:spcPts val="0"/>
              </a:spcAft>
              <a:buSzPts val="1700"/>
              <a:buNone/>
            </a:pPr>
            <a:r>
              <a:rPr lang="en-GB" sz="1700"/>
              <a:t>What do we learn about their marriage?</a:t>
            </a:r>
            <a:endParaRPr/>
          </a:p>
          <a:p>
            <a:pPr indent="0" lvl="0" marL="0" rtl="0" algn="l">
              <a:lnSpc>
                <a:spcPct val="100000"/>
              </a:lnSpc>
              <a:spcBef>
                <a:spcPts val="900"/>
              </a:spcBef>
              <a:spcAft>
                <a:spcPts val="0"/>
              </a:spcAft>
              <a:buSzPts val="1700"/>
              <a:buNone/>
            </a:pPr>
            <a:r>
              <a:rPr lang="en-GB" sz="1700">
                <a:solidFill>
                  <a:schemeClr val="accent5"/>
                </a:solidFill>
              </a:rPr>
              <a:t>Page 6</a:t>
            </a:r>
            <a:endParaRPr/>
          </a:p>
          <a:p>
            <a:pPr indent="0" lvl="0" marL="0" rtl="0" algn="l">
              <a:lnSpc>
                <a:spcPct val="100000"/>
              </a:lnSpc>
              <a:spcBef>
                <a:spcPts val="900"/>
              </a:spcBef>
              <a:spcAft>
                <a:spcPts val="0"/>
              </a:spcAft>
              <a:buSzPts val="1700"/>
              <a:buNone/>
            </a:pPr>
            <a:r>
              <a:rPr lang="en-GB" sz="1700"/>
              <a:t>Just before the ‘break’ at the bottom of the page we discover a little more about the narrative. How do you think the narrator is recording the story?</a:t>
            </a:r>
            <a:endParaRPr/>
          </a:p>
          <a:p>
            <a:pPr indent="0" lvl="0" marL="0" rtl="0" algn="l">
              <a:lnSpc>
                <a:spcPct val="100000"/>
              </a:lnSpc>
              <a:spcBef>
                <a:spcPts val="900"/>
              </a:spcBef>
              <a:spcAft>
                <a:spcPts val="0"/>
              </a:spcAft>
              <a:buSzPts val="1700"/>
              <a:buNone/>
            </a:pPr>
            <a:r>
              <a:rPr lang="en-GB" sz="1700">
                <a:solidFill>
                  <a:schemeClr val="accent5"/>
                </a:solidFill>
              </a:rPr>
              <a:t>Page 7</a:t>
            </a:r>
            <a:endParaRPr/>
          </a:p>
          <a:p>
            <a:pPr indent="0" lvl="0" marL="0" rtl="0" algn="l">
              <a:lnSpc>
                <a:spcPct val="100000"/>
              </a:lnSpc>
              <a:spcBef>
                <a:spcPts val="900"/>
              </a:spcBef>
              <a:spcAft>
                <a:spcPts val="0"/>
              </a:spcAft>
              <a:buSzPts val="1700"/>
              <a:buNone/>
            </a:pPr>
            <a:r>
              <a:rPr lang="en-GB" sz="1700"/>
              <a:t>Who is Mary?</a:t>
            </a:r>
            <a:endParaRPr/>
          </a:p>
          <a:p>
            <a:pPr indent="0" lvl="0" marL="0" rtl="0" algn="l">
              <a:lnSpc>
                <a:spcPct val="100000"/>
              </a:lnSpc>
              <a:spcBef>
                <a:spcPts val="900"/>
              </a:spcBef>
              <a:spcAft>
                <a:spcPts val="0"/>
              </a:spcAft>
              <a:buSzPts val="1700"/>
              <a:buNone/>
            </a:pPr>
            <a:r>
              <a:rPr lang="en-GB" sz="1700">
                <a:solidFill>
                  <a:schemeClr val="accent5"/>
                </a:solidFill>
              </a:rPr>
              <a:t>Page 8</a:t>
            </a:r>
            <a:endParaRPr/>
          </a:p>
          <a:p>
            <a:pPr indent="0" lvl="0" marL="0" rtl="0" algn="l">
              <a:lnSpc>
                <a:spcPct val="100000"/>
              </a:lnSpc>
              <a:spcBef>
                <a:spcPts val="900"/>
              </a:spcBef>
              <a:spcAft>
                <a:spcPts val="0"/>
              </a:spcAft>
              <a:buSzPts val="1700"/>
              <a:buNone/>
            </a:pPr>
            <a:r>
              <a:rPr lang="en-GB" sz="1700"/>
              <a:t>“I think sometimes that if I were only well enough to write a little it would relieve the press of ideas and rest me.” What do you think the narrator means by this?</a:t>
            </a:r>
            <a:endParaRPr/>
          </a:p>
          <a:p>
            <a:pPr indent="0" lvl="0" marL="0" rtl="0" algn="l">
              <a:lnSpc>
                <a:spcPct val="100000"/>
              </a:lnSpc>
              <a:spcBef>
                <a:spcPts val="900"/>
              </a:spcBef>
              <a:spcAft>
                <a:spcPts val="0"/>
              </a:spcAft>
              <a:buSzPts val="1700"/>
              <a:buNone/>
            </a:pPr>
            <a:r>
              <a:rPr lang="en-GB" sz="1700">
                <a:solidFill>
                  <a:schemeClr val="accent5"/>
                </a:solidFill>
              </a:rPr>
              <a:t>Page 9</a:t>
            </a:r>
            <a:endParaRPr/>
          </a:p>
          <a:p>
            <a:pPr indent="0" lvl="0" marL="0" rtl="0" algn="l">
              <a:lnSpc>
                <a:spcPct val="100000"/>
              </a:lnSpc>
              <a:spcBef>
                <a:spcPts val="900"/>
              </a:spcBef>
              <a:spcAft>
                <a:spcPts val="0"/>
              </a:spcAft>
              <a:buSzPts val="1700"/>
              <a:buNone/>
            </a:pPr>
            <a:r>
              <a:rPr lang="en-GB" sz="1700"/>
              <a:t>What is the narrator seemingly obsessed with? </a:t>
            </a:r>
            <a:endParaRPr/>
          </a:p>
          <a:p>
            <a:pPr indent="0" lvl="0" marL="0" rtl="0" algn="l">
              <a:lnSpc>
                <a:spcPct val="100000"/>
              </a:lnSpc>
              <a:spcBef>
                <a:spcPts val="900"/>
              </a:spcBef>
              <a:spcAft>
                <a:spcPts val="0"/>
              </a:spcAft>
              <a:buSzPts val="1700"/>
              <a:buNone/>
            </a:pPr>
            <a:r>
              <a:t/>
            </a:r>
            <a:endParaRPr sz="1700"/>
          </a:p>
          <a:p>
            <a:pPr indent="0" lvl="0" marL="0" rtl="0" algn="l">
              <a:lnSpc>
                <a:spcPct val="100000"/>
              </a:lnSpc>
              <a:spcBef>
                <a:spcPts val="900"/>
              </a:spcBef>
              <a:spcAft>
                <a:spcPts val="0"/>
              </a:spcAft>
              <a:buSzPts val="1700"/>
              <a:buNone/>
            </a:pPr>
            <a:r>
              <a:t/>
            </a:r>
            <a:endParaRPr sz="170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17" name="Shape 317"/>
        <p:cNvGrpSpPr/>
        <p:nvPr/>
      </p:nvGrpSpPr>
      <p:grpSpPr>
        <a:xfrm>
          <a:off x="0" y="0"/>
          <a:ext cx="0" cy="0"/>
          <a:chOff x="0" y="0"/>
          <a:chExt cx="0" cy="0"/>
        </a:xfrm>
      </p:grpSpPr>
      <p:sp>
        <p:nvSpPr>
          <p:cNvPr id="318" name="Google Shape;318;p18"/>
          <p:cNvSpPr txBox="1"/>
          <p:nvPr>
            <p:ph type="title"/>
          </p:nvPr>
        </p:nvSpPr>
        <p:spPr>
          <a:xfrm>
            <a:off x="1066800" y="397497"/>
            <a:ext cx="10058400" cy="56403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262626"/>
              </a:buClr>
              <a:buSzPts val="2800"/>
              <a:buFont typeface="Century Gothic"/>
              <a:buNone/>
            </a:pPr>
            <a:r>
              <a:rPr lang="en-GB" sz="2800"/>
              <a:t>Answer these questions to check your understanding…</a:t>
            </a:r>
            <a:endParaRPr/>
          </a:p>
        </p:txBody>
      </p:sp>
      <p:sp>
        <p:nvSpPr>
          <p:cNvPr id="319" name="Google Shape;319;p18"/>
          <p:cNvSpPr txBox="1"/>
          <p:nvPr>
            <p:ph idx="1" type="body"/>
          </p:nvPr>
        </p:nvSpPr>
        <p:spPr>
          <a:xfrm>
            <a:off x="424206" y="1131217"/>
            <a:ext cx="11397006" cy="5329286"/>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800"/>
              <a:buNone/>
            </a:pPr>
            <a:r>
              <a:rPr lang="en-GB">
                <a:solidFill>
                  <a:schemeClr val="accent5"/>
                </a:solidFill>
              </a:rPr>
              <a:t>Page 10</a:t>
            </a:r>
            <a:endParaRPr/>
          </a:p>
          <a:p>
            <a:pPr indent="0" lvl="0" marL="0" rtl="0" algn="l">
              <a:lnSpc>
                <a:spcPct val="100000"/>
              </a:lnSpc>
              <a:spcBef>
                <a:spcPts val="900"/>
              </a:spcBef>
              <a:spcAft>
                <a:spcPts val="0"/>
              </a:spcAft>
              <a:buSzPts val="1800"/>
              <a:buNone/>
            </a:pPr>
            <a:r>
              <a:rPr lang="en-GB"/>
              <a:t>Just before the ‘break’, what does the narrator believes she sees in the wallpaper? </a:t>
            </a:r>
            <a:endParaRPr/>
          </a:p>
          <a:p>
            <a:pPr indent="0" lvl="0" marL="0" rtl="0" algn="l">
              <a:lnSpc>
                <a:spcPct val="100000"/>
              </a:lnSpc>
              <a:spcBef>
                <a:spcPts val="900"/>
              </a:spcBef>
              <a:spcAft>
                <a:spcPts val="0"/>
              </a:spcAft>
              <a:buSzPts val="1800"/>
              <a:buNone/>
            </a:pPr>
            <a:r>
              <a:rPr lang="en-GB">
                <a:solidFill>
                  <a:schemeClr val="accent5"/>
                </a:solidFill>
              </a:rPr>
              <a:t>Page 11</a:t>
            </a:r>
            <a:endParaRPr/>
          </a:p>
          <a:p>
            <a:pPr indent="0" lvl="0" marL="0" rtl="0" algn="l">
              <a:lnSpc>
                <a:spcPct val="100000"/>
              </a:lnSpc>
              <a:spcBef>
                <a:spcPts val="900"/>
              </a:spcBef>
              <a:spcAft>
                <a:spcPts val="0"/>
              </a:spcAft>
              <a:buSzPts val="1800"/>
              <a:buNone/>
            </a:pPr>
            <a:r>
              <a:rPr lang="en-GB"/>
              <a:t>“I lie here on this great immovable bed – it is nailed down, I believe – and follow that pattern about by the hour.” How does this line make you feel about the narrator?</a:t>
            </a:r>
            <a:endParaRPr/>
          </a:p>
          <a:p>
            <a:pPr indent="0" lvl="0" marL="0" rtl="0" algn="l">
              <a:lnSpc>
                <a:spcPct val="100000"/>
              </a:lnSpc>
              <a:spcBef>
                <a:spcPts val="900"/>
              </a:spcBef>
              <a:spcAft>
                <a:spcPts val="0"/>
              </a:spcAft>
              <a:buSzPts val="1800"/>
              <a:buNone/>
            </a:pPr>
            <a:r>
              <a:rPr lang="en-GB">
                <a:solidFill>
                  <a:schemeClr val="accent5"/>
                </a:solidFill>
              </a:rPr>
              <a:t>Page 13</a:t>
            </a:r>
            <a:endParaRPr/>
          </a:p>
          <a:p>
            <a:pPr indent="0" lvl="0" marL="0" rtl="0" algn="l">
              <a:lnSpc>
                <a:spcPct val="100000"/>
              </a:lnSpc>
              <a:spcBef>
                <a:spcPts val="900"/>
              </a:spcBef>
              <a:spcAft>
                <a:spcPts val="0"/>
              </a:spcAft>
              <a:buSzPts val="1800"/>
              <a:buNone/>
            </a:pPr>
            <a:r>
              <a:rPr lang="en-GB"/>
              <a:t>What does the narrator see in the wallpaper? What does this suggest about her state of mind?</a:t>
            </a:r>
            <a:endParaRPr/>
          </a:p>
          <a:p>
            <a:pPr indent="0" lvl="0" marL="0" rtl="0" algn="l">
              <a:lnSpc>
                <a:spcPct val="100000"/>
              </a:lnSpc>
              <a:spcBef>
                <a:spcPts val="900"/>
              </a:spcBef>
              <a:spcAft>
                <a:spcPts val="0"/>
              </a:spcAft>
              <a:buSzPts val="1800"/>
              <a:buNone/>
            </a:pPr>
            <a:r>
              <a:rPr lang="en-GB">
                <a:solidFill>
                  <a:schemeClr val="accent5"/>
                </a:solidFill>
              </a:rPr>
              <a:t>Page 18</a:t>
            </a:r>
            <a:endParaRPr/>
          </a:p>
          <a:p>
            <a:pPr indent="0" lvl="0" marL="0" rtl="0" algn="l">
              <a:lnSpc>
                <a:spcPct val="100000"/>
              </a:lnSpc>
              <a:spcBef>
                <a:spcPts val="900"/>
              </a:spcBef>
              <a:spcAft>
                <a:spcPts val="0"/>
              </a:spcAft>
              <a:buSzPts val="1800"/>
              <a:buNone/>
            </a:pPr>
            <a:r>
              <a:rPr lang="en-GB"/>
              <a:t>The narrator discusses the smell which, she believes, comes from the wallpaper. What technique does she use to make it seem horrific? How is it effective?</a:t>
            </a:r>
            <a:endParaRPr/>
          </a:p>
          <a:p>
            <a:pPr indent="0" lvl="0" marL="0" rtl="0" algn="l">
              <a:lnSpc>
                <a:spcPct val="100000"/>
              </a:lnSpc>
              <a:spcBef>
                <a:spcPts val="900"/>
              </a:spcBef>
              <a:spcAft>
                <a:spcPts val="0"/>
              </a:spcAft>
              <a:buSzPts val="1800"/>
              <a:buNone/>
            </a:pPr>
            <a:r>
              <a:rPr lang="en-GB">
                <a:solidFill>
                  <a:schemeClr val="accent5"/>
                </a:solidFill>
              </a:rPr>
              <a:t>Page 20</a:t>
            </a:r>
            <a:endParaRPr/>
          </a:p>
          <a:p>
            <a:pPr indent="0" lvl="0" marL="0" rtl="0" algn="l">
              <a:lnSpc>
                <a:spcPct val="100000"/>
              </a:lnSpc>
              <a:spcBef>
                <a:spcPts val="900"/>
              </a:spcBef>
              <a:spcAft>
                <a:spcPts val="0"/>
              </a:spcAft>
              <a:buSzPts val="1800"/>
              <a:buNone/>
            </a:pPr>
            <a:r>
              <a:rPr lang="en-GB"/>
              <a:t>After the break, how does the narrator present her relationship with John now? How is it different?</a:t>
            </a:r>
            <a:endParaRPr/>
          </a:p>
          <a:p>
            <a:pPr indent="0" lvl="0" marL="0" rtl="0" algn="l">
              <a:lnSpc>
                <a:spcPct val="100000"/>
              </a:lnSpc>
              <a:spcBef>
                <a:spcPts val="900"/>
              </a:spcBef>
              <a:spcAft>
                <a:spcPts val="0"/>
              </a:spcAft>
              <a:buSzPts val="1800"/>
              <a:buNone/>
            </a:pPr>
            <a:r>
              <a:rPr lang="en-GB">
                <a:solidFill>
                  <a:schemeClr val="accent5"/>
                </a:solidFill>
              </a:rPr>
              <a:t>Page 22</a:t>
            </a:r>
            <a:endParaRPr/>
          </a:p>
          <a:p>
            <a:pPr indent="0" lvl="0" marL="0" rtl="0" algn="l">
              <a:lnSpc>
                <a:spcPct val="100000"/>
              </a:lnSpc>
              <a:spcBef>
                <a:spcPts val="900"/>
              </a:spcBef>
              <a:spcAft>
                <a:spcPts val="0"/>
              </a:spcAft>
              <a:buSzPts val="1800"/>
              <a:buNone/>
            </a:pPr>
            <a:r>
              <a:rPr lang="en-GB"/>
              <a:t>“I wonder if they all came out of that wallpaper as I did?” Who does the narrator now believe she is?</a:t>
            </a:r>
            <a:endParaRPr/>
          </a:p>
          <a:p>
            <a:pPr indent="0" lvl="0" marL="0" rtl="0" algn="l">
              <a:lnSpc>
                <a:spcPct val="100000"/>
              </a:lnSpc>
              <a:spcBef>
                <a:spcPts val="900"/>
              </a:spcBef>
              <a:spcAft>
                <a:spcPts val="0"/>
              </a:spcAft>
              <a:buSzPts val="1800"/>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323" name="Shape 323"/>
        <p:cNvGrpSpPr/>
        <p:nvPr/>
      </p:nvGrpSpPr>
      <p:grpSpPr>
        <a:xfrm>
          <a:off x="0" y="0"/>
          <a:ext cx="0" cy="0"/>
          <a:chOff x="0" y="0"/>
          <a:chExt cx="0" cy="0"/>
        </a:xfrm>
      </p:grpSpPr>
      <p:sp>
        <p:nvSpPr>
          <p:cNvPr id="324" name="Google Shape;324;p19"/>
          <p:cNvSpPr txBox="1"/>
          <p:nvPr>
            <p:ph type="title"/>
          </p:nvPr>
        </p:nvSpPr>
        <p:spPr>
          <a:xfrm>
            <a:off x="6579450" y="727627"/>
            <a:ext cx="4957553" cy="164592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262626"/>
              </a:buClr>
              <a:buSzPts val="4800"/>
              <a:buFont typeface="Century Gothic"/>
              <a:buNone/>
            </a:pPr>
            <a:r>
              <a:rPr lang="en-GB"/>
              <a:t>Reflection</a:t>
            </a:r>
            <a:endParaRPr/>
          </a:p>
        </p:txBody>
      </p:sp>
      <p:sp>
        <p:nvSpPr>
          <p:cNvPr id="325" name="Google Shape;325;p19"/>
          <p:cNvSpPr/>
          <p:nvPr/>
        </p:nvSpPr>
        <p:spPr>
          <a:xfrm>
            <a:off x="727654" y="727628"/>
            <a:ext cx="5367164" cy="5415552"/>
          </a:xfrm>
          <a:prstGeom prst="rect">
            <a:avLst/>
          </a:prstGeom>
          <a:solidFill>
            <a:schemeClr val="lt1"/>
          </a:solidFill>
          <a:ln>
            <a:noFill/>
          </a:ln>
          <a:effectLst>
            <a:outerShdw blurRad="50800" rotWithShape="0" algn="ctr">
              <a:srgbClr val="000000">
                <a:alpha val="6549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6" name="Google Shape;326;p19"/>
          <p:cNvSpPr/>
          <p:nvPr/>
        </p:nvSpPr>
        <p:spPr>
          <a:xfrm>
            <a:off x="883978" y="886862"/>
            <a:ext cx="5054517" cy="5097085"/>
          </a:xfrm>
          <a:prstGeom prst="rect">
            <a:avLst/>
          </a:prstGeom>
          <a:noFill/>
          <a:ln cap="sq" cmpd="sng" w="9525">
            <a:solidFill>
              <a:srgbClr val="3F3F3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descr="The Yellow Wallpaper By Charlotte Perkins Gilman - Lessons - Tes Teach" id="327" name="Google Shape;327;p19"/>
          <p:cNvPicPr preferRelativeResize="0"/>
          <p:nvPr/>
        </p:nvPicPr>
        <p:blipFill rotWithShape="1">
          <a:blip r:embed="rId3">
            <a:alphaModFix/>
          </a:blip>
          <a:srcRect b="0" l="0" r="0" t="0"/>
          <a:stretch/>
        </p:blipFill>
        <p:spPr>
          <a:xfrm>
            <a:off x="1204017" y="1822128"/>
            <a:ext cx="4414438" cy="3226552"/>
          </a:xfrm>
          <a:prstGeom prst="rect">
            <a:avLst/>
          </a:prstGeom>
          <a:noFill/>
          <a:ln>
            <a:noFill/>
          </a:ln>
        </p:spPr>
      </p:pic>
      <p:sp>
        <p:nvSpPr>
          <p:cNvPr id="328" name="Google Shape;328;p19"/>
          <p:cNvSpPr txBox="1"/>
          <p:nvPr>
            <p:ph idx="1" type="body"/>
          </p:nvPr>
        </p:nvSpPr>
        <p:spPr>
          <a:xfrm>
            <a:off x="6579450" y="2538919"/>
            <a:ext cx="4957554" cy="3496120"/>
          </a:xfrm>
          <a:prstGeom prst="rect">
            <a:avLst/>
          </a:prstGeom>
          <a:noFill/>
          <a:ln>
            <a:noFill/>
          </a:ln>
        </p:spPr>
        <p:txBody>
          <a:bodyPr anchorCtr="0" anchor="t" bIns="45700" lIns="91425" spcFirstLastPara="1" rIns="91425" wrap="square" tIns="45700">
            <a:normAutofit/>
          </a:bodyPr>
          <a:lstStyle/>
          <a:p>
            <a:pPr indent="-182880" lvl="0" marL="182880" rtl="0" algn="l">
              <a:lnSpc>
                <a:spcPct val="100000"/>
              </a:lnSpc>
              <a:spcBef>
                <a:spcPts val="0"/>
              </a:spcBef>
              <a:spcAft>
                <a:spcPts val="0"/>
              </a:spcAft>
              <a:buSzPts val="1800"/>
              <a:buChar char="◦"/>
            </a:pPr>
            <a:r>
              <a:rPr lang="en-GB"/>
              <a:t>Think about what you’ve read.</a:t>
            </a:r>
            <a:endParaRPr/>
          </a:p>
          <a:p>
            <a:pPr indent="-182880" lvl="0" marL="182880" rtl="0" algn="l">
              <a:lnSpc>
                <a:spcPct val="100000"/>
              </a:lnSpc>
              <a:spcBef>
                <a:spcPts val="900"/>
              </a:spcBef>
              <a:spcAft>
                <a:spcPts val="0"/>
              </a:spcAft>
              <a:buSzPts val="1800"/>
              <a:buChar char="◦"/>
            </a:pPr>
            <a:r>
              <a:rPr lang="en-GB"/>
              <a:t>Make a note of how you could apply a feminist reading to this story, as you did with Where The Wild Things Are.</a:t>
            </a:r>
            <a:endParaRPr/>
          </a:p>
          <a:p>
            <a:pPr indent="-182880" lvl="0" marL="182880" rtl="0" algn="l">
              <a:lnSpc>
                <a:spcPct val="100000"/>
              </a:lnSpc>
              <a:spcBef>
                <a:spcPts val="900"/>
              </a:spcBef>
              <a:spcAft>
                <a:spcPts val="0"/>
              </a:spcAft>
              <a:buSzPts val="1800"/>
              <a:buChar char="◦"/>
            </a:pPr>
            <a:r>
              <a:rPr lang="en-GB"/>
              <a:t>We will ‘discuss’ this at the beginning of the next session.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FFF1BE"/>
            </a:gs>
            <a:gs pos="77000">
              <a:srgbClr val="E7D9A5"/>
            </a:gs>
            <a:gs pos="100000">
              <a:srgbClr val="DCD0A0"/>
            </a:gs>
          </a:gsLst>
          <a:lin ang="5400000" scaled="0"/>
        </a:gradFill>
      </p:bgPr>
    </p:bg>
    <p:spTree>
      <p:nvGrpSpPr>
        <p:cNvPr id="332" name="Shape 332"/>
        <p:cNvGrpSpPr/>
        <p:nvPr/>
      </p:nvGrpSpPr>
      <p:grpSpPr>
        <a:xfrm>
          <a:off x="0" y="0"/>
          <a:ext cx="0" cy="0"/>
          <a:chOff x="0" y="0"/>
          <a:chExt cx="0" cy="0"/>
        </a:xfrm>
      </p:grpSpPr>
      <p:sp>
        <p:nvSpPr>
          <p:cNvPr id="333" name="Google Shape;333;p20"/>
          <p:cNvSpPr/>
          <p:nvPr/>
        </p:nvSpPr>
        <p:spPr>
          <a:xfrm>
            <a:off x="0" y="0"/>
            <a:ext cx="12192000" cy="6858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entury Gothic"/>
              <a:ea typeface="Century Gothic"/>
              <a:cs typeface="Century Gothic"/>
              <a:sym typeface="Century Gothic"/>
            </a:endParaRPr>
          </a:p>
        </p:txBody>
      </p:sp>
      <p:sp>
        <p:nvSpPr>
          <p:cNvPr id="334" name="Google Shape;334;p20"/>
          <p:cNvSpPr/>
          <p:nvPr/>
        </p:nvSpPr>
        <p:spPr>
          <a:xfrm>
            <a:off x="643337" y="643464"/>
            <a:ext cx="10912338" cy="5571072"/>
          </a:xfrm>
          <a:prstGeom prst="rect">
            <a:avLst/>
          </a:prstGeom>
          <a:solidFill>
            <a:schemeClr val="lt1"/>
          </a:solidFill>
          <a:ln>
            <a:noFill/>
          </a:ln>
          <a:effectLst>
            <a:outerShdw blurRad="50800" rotWithShape="0" algn="ctr">
              <a:srgbClr val="000000">
                <a:alpha val="6549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5" name="Google Shape;335;p20"/>
          <p:cNvSpPr/>
          <p:nvPr/>
        </p:nvSpPr>
        <p:spPr>
          <a:xfrm>
            <a:off x="809702" y="809244"/>
            <a:ext cx="10579608" cy="5239512"/>
          </a:xfrm>
          <a:prstGeom prst="rect">
            <a:avLst/>
          </a:prstGeom>
          <a:noFill/>
          <a:ln cap="sq" cmpd="sng" w="9525">
            <a:solidFill>
              <a:srgbClr val="3F3F3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6" name="Google Shape;336;p20"/>
          <p:cNvSpPr txBox="1"/>
          <p:nvPr>
            <p:ph type="ctrTitle"/>
          </p:nvPr>
        </p:nvSpPr>
        <p:spPr>
          <a:xfrm>
            <a:off x="1243632" y="1559768"/>
            <a:ext cx="9678368" cy="3135379"/>
          </a:xfrm>
          <a:prstGeom prst="rect">
            <a:avLst/>
          </a:prstGeom>
          <a:noFill/>
          <a:ln>
            <a:noFill/>
          </a:ln>
        </p:spPr>
        <p:txBody>
          <a:bodyPr anchorCtr="0" anchor="ctr" bIns="45700" lIns="91425" spcFirstLastPara="1" rIns="91425" wrap="square" tIns="45700">
            <a:normAutofit/>
          </a:bodyPr>
          <a:lstStyle/>
          <a:p>
            <a:pPr indent="0" lvl="0" marL="0" rtl="0" algn="ctr">
              <a:lnSpc>
                <a:spcPct val="83000"/>
              </a:lnSpc>
              <a:spcBef>
                <a:spcPts val="0"/>
              </a:spcBef>
              <a:spcAft>
                <a:spcPts val="0"/>
              </a:spcAft>
              <a:buClr>
                <a:srgbClr val="262626"/>
              </a:buClr>
              <a:buSzPts val="6600"/>
              <a:buFont typeface="Century Gothic"/>
              <a:buNone/>
            </a:pPr>
            <a:r>
              <a:rPr lang="en-GB" sz="6600"/>
              <a:t>END OF SESSION 2</a:t>
            </a:r>
            <a:endParaRPr/>
          </a:p>
        </p:txBody>
      </p:sp>
      <p:sp>
        <p:nvSpPr>
          <p:cNvPr id="337" name="Google Shape;337;p20"/>
          <p:cNvSpPr txBox="1"/>
          <p:nvPr>
            <p:ph idx="1" type="subTitle"/>
          </p:nvPr>
        </p:nvSpPr>
        <p:spPr>
          <a:xfrm>
            <a:off x="1243633" y="4817251"/>
            <a:ext cx="9678367" cy="688024"/>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600"/>
              <a:buNone/>
            </a:pPr>
            <a:r>
              <a:t/>
            </a:r>
            <a:endParaRPr/>
          </a:p>
        </p:txBody>
      </p:sp>
      <p:sp>
        <p:nvSpPr>
          <p:cNvPr id="338" name="Google Shape;338;p20"/>
          <p:cNvSpPr/>
          <p:nvPr/>
        </p:nvSpPr>
        <p:spPr>
          <a:xfrm>
            <a:off x="5135880" y="640856"/>
            <a:ext cx="1920240" cy="73152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339" name="Google Shape;339;p20"/>
          <p:cNvCxnSpPr/>
          <p:nvPr/>
        </p:nvCxnSpPr>
        <p:spPr>
          <a:xfrm>
            <a:off x="5250180" y="640855"/>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340" name="Google Shape;340;p20"/>
          <p:cNvCxnSpPr/>
          <p:nvPr/>
        </p:nvCxnSpPr>
        <p:spPr>
          <a:xfrm>
            <a:off x="6941820" y="640855"/>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341" name="Google Shape;341;p20"/>
          <p:cNvCxnSpPr/>
          <p:nvPr/>
        </p:nvCxnSpPr>
        <p:spPr>
          <a:xfrm>
            <a:off x="5250180" y="1286150"/>
            <a:ext cx="1691640" cy="0"/>
          </a:xfrm>
          <a:prstGeom prst="straightConnector1">
            <a:avLst/>
          </a:prstGeom>
          <a:solidFill>
            <a:srgbClr val="262626"/>
          </a:solidFill>
          <a:ln cap="flat" cmpd="sng" w="9525">
            <a:solidFill>
              <a:schemeClr val="dk1"/>
            </a:solidFill>
            <a:prstDash val="solid"/>
            <a:miter lim="800000"/>
            <a:headEnd len="sm" w="sm" type="none"/>
            <a:tailEnd len="sm" w="sm" type="none"/>
          </a:ln>
        </p:spPr>
      </p:cxn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rotWithShape="1">
          <a:blip r:embed="rId3">
            <a:alphaModFix/>
          </a:blip>
          <a:tile algn="tl" flip="none" tx="0" sx="60000" ty="0" sy="60000"/>
        </a:blipFill>
      </p:bgPr>
    </p:bg>
    <p:spTree>
      <p:nvGrpSpPr>
        <p:cNvPr id="345" name="Shape 345"/>
        <p:cNvGrpSpPr/>
        <p:nvPr/>
      </p:nvGrpSpPr>
      <p:grpSpPr>
        <a:xfrm>
          <a:off x="0" y="0"/>
          <a:ext cx="0" cy="0"/>
          <a:chOff x="0" y="0"/>
          <a:chExt cx="0" cy="0"/>
        </a:xfrm>
      </p:grpSpPr>
      <p:sp>
        <p:nvSpPr>
          <p:cNvPr id="346" name="Google Shape;346;p21"/>
          <p:cNvSpPr/>
          <p:nvPr/>
        </p:nvSpPr>
        <p:spPr>
          <a:xfrm>
            <a:off x="0" y="0"/>
            <a:ext cx="12192000" cy="6858000"/>
          </a:xfrm>
          <a:prstGeom prst="rect">
            <a:avLst/>
          </a:prstGeom>
          <a:blipFill rotWithShape="1">
            <a:blip r:embed="rId4">
              <a:alphaModFix amt="45000"/>
            </a:blip>
            <a:tile algn="tl" flip="none" tx="-44450" sx="85000" ty="38100" sy="85000"/>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7" name="Google Shape;347;p21"/>
          <p:cNvSpPr/>
          <p:nvPr/>
        </p:nvSpPr>
        <p:spPr>
          <a:xfrm>
            <a:off x="1307870" y="1267730"/>
            <a:ext cx="9576262" cy="4307950"/>
          </a:xfrm>
          <a:prstGeom prst="rect">
            <a:avLst/>
          </a:prstGeom>
          <a:solidFill>
            <a:schemeClr val="lt1"/>
          </a:solidFill>
          <a:ln>
            <a:noFill/>
          </a:ln>
          <a:effectLst>
            <a:outerShdw blurRad="50800" rotWithShape="0" algn="ctr">
              <a:srgbClr val="000000">
                <a:alpha val="6549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8" name="Google Shape;348;p21"/>
          <p:cNvSpPr/>
          <p:nvPr/>
        </p:nvSpPr>
        <p:spPr>
          <a:xfrm>
            <a:off x="1447801" y="1411615"/>
            <a:ext cx="9296400" cy="4034770"/>
          </a:xfrm>
          <a:prstGeom prst="rect">
            <a:avLst/>
          </a:prstGeom>
          <a:noFill/>
          <a:ln cap="sq" cmpd="sng" w="9525">
            <a:solidFill>
              <a:srgbClr val="3F3F3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9" name="Google Shape;349;p21"/>
          <p:cNvSpPr/>
          <p:nvPr/>
        </p:nvSpPr>
        <p:spPr>
          <a:xfrm>
            <a:off x="5135880" y="1267730"/>
            <a:ext cx="1920240" cy="73152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350" name="Google Shape;350;p21"/>
          <p:cNvGrpSpPr/>
          <p:nvPr/>
        </p:nvGrpSpPr>
        <p:grpSpPr>
          <a:xfrm>
            <a:off x="4828372" y="1267730"/>
            <a:ext cx="1567331" cy="645295"/>
            <a:chOff x="5318306" y="1386268"/>
            <a:chExt cx="1567331" cy="645295"/>
          </a:xfrm>
        </p:grpSpPr>
        <p:cxnSp>
          <p:nvCxnSpPr>
            <p:cNvPr id="351" name="Google Shape;351;p21"/>
            <p:cNvCxnSpPr/>
            <p:nvPr/>
          </p:nvCxnSpPr>
          <p:spPr>
            <a:xfrm>
              <a:off x="5318306" y="1386268"/>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352" name="Google Shape;352;p21"/>
            <p:cNvCxnSpPr/>
            <p:nvPr/>
          </p:nvCxnSpPr>
          <p:spPr>
            <a:xfrm>
              <a:off x="6885637" y="1386268"/>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353" name="Google Shape;353;p21"/>
            <p:cNvCxnSpPr/>
            <p:nvPr/>
          </p:nvCxnSpPr>
          <p:spPr>
            <a:xfrm>
              <a:off x="5318306" y="2031563"/>
              <a:ext cx="1567331" cy="0"/>
            </a:xfrm>
            <a:prstGeom prst="straightConnector1">
              <a:avLst/>
            </a:prstGeom>
            <a:solidFill>
              <a:srgbClr val="262626"/>
            </a:solidFill>
            <a:ln cap="flat" cmpd="sng" w="9525">
              <a:solidFill>
                <a:schemeClr val="dk1"/>
              </a:solidFill>
              <a:prstDash val="solid"/>
              <a:miter lim="800000"/>
              <a:headEnd len="sm" w="sm" type="none"/>
              <a:tailEnd len="sm" w="sm" type="none"/>
            </a:ln>
          </p:spPr>
        </p:cxnSp>
      </p:grpSp>
      <p:sp>
        <p:nvSpPr>
          <p:cNvPr id="354" name="Google Shape;354;p21"/>
          <p:cNvSpPr/>
          <p:nvPr/>
        </p:nvSpPr>
        <p:spPr>
          <a:xfrm>
            <a:off x="0" y="0"/>
            <a:ext cx="12192000" cy="6858000"/>
          </a:xfrm>
          <a:prstGeom prst="rect">
            <a:avLst/>
          </a:prstGeom>
          <a:blipFill rotWithShape="1">
            <a:blip r:embed="rId3">
              <a:alphaModFix/>
            </a:blip>
            <a:tile algn="tl" flip="none" tx="0" sx="60000" ty="0" sy="60000"/>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entury Gothic"/>
              <a:ea typeface="Century Gothic"/>
              <a:cs typeface="Century Gothic"/>
              <a:sym typeface="Century Gothic"/>
            </a:endParaRPr>
          </a:p>
        </p:txBody>
      </p:sp>
      <p:sp>
        <p:nvSpPr>
          <p:cNvPr id="355" name="Google Shape;355;p21"/>
          <p:cNvSpPr/>
          <p:nvPr/>
        </p:nvSpPr>
        <p:spPr>
          <a:xfrm>
            <a:off x="453190" y="457200"/>
            <a:ext cx="11281609" cy="5943603"/>
          </a:xfrm>
          <a:prstGeom prst="rect">
            <a:avLst/>
          </a:prstGeom>
          <a:solidFill>
            <a:srgbClr val="FFFFFF"/>
          </a:solidFill>
          <a:ln>
            <a:noFill/>
          </a:ln>
          <a:effectLst>
            <a:outerShdw blurRad="50800" rotWithShape="0" algn="ctr">
              <a:srgbClr val="000000">
                <a:alpha val="6549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6" name="Google Shape;356;p21"/>
          <p:cNvSpPr/>
          <p:nvPr/>
        </p:nvSpPr>
        <p:spPr>
          <a:xfrm>
            <a:off x="616738" y="621793"/>
            <a:ext cx="10954512" cy="5614416"/>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7" name="Google Shape;357;p21"/>
          <p:cNvSpPr txBox="1"/>
          <p:nvPr>
            <p:ph type="title"/>
          </p:nvPr>
        </p:nvSpPr>
        <p:spPr>
          <a:xfrm>
            <a:off x="1209040" y="1754659"/>
            <a:ext cx="9860547" cy="3005463"/>
          </a:xfrm>
          <a:prstGeom prst="rect">
            <a:avLst/>
          </a:prstGeom>
          <a:noFill/>
          <a:ln>
            <a:noFill/>
          </a:ln>
        </p:spPr>
        <p:txBody>
          <a:bodyPr anchorCtr="0" anchor="ctr" bIns="45700" lIns="91425" spcFirstLastPara="1" rIns="91425" wrap="square" tIns="45700">
            <a:normAutofit/>
          </a:bodyPr>
          <a:lstStyle/>
          <a:p>
            <a:pPr indent="0" lvl="0" marL="0" rtl="0" algn="ctr">
              <a:lnSpc>
                <a:spcPct val="83000"/>
              </a:lnSpc>
              <a:spcBef>
                <a:spcPts val="0"/>
              </a:spcBef>
              <a:spcAft>
                <a:spcPts val="0"/>
              </a:spcAft>
              <a:buClr>
                <a:srgbClr val="FFFFFF"/>
              </a:buClr>
              <a:buSzPts val="7200"/>
              <a:buFont typeface="Century Gothic"/>
              <a:buNone/>
            </a:pPr>
            <a:r>
              <a:rPr lang="en-GB">
                <a:solidFill>
                  <a:srgbClr val="FFFFFF"/>
                </a:solidFill>
              </a:rPr>
              <a:t>SESSION 3</a:t>
            </a:r>
            <a:endParaRPr/>
          </a:p>
        </p:txBody>
      </p:sp>
      <p:sp>
        <p:nvSpPr>
          <p:cNvPr id="358" name="Google Shape;358;p21"/>
          <p:cNvSpPr txBox="1"/>
          <p:nvPr>
            <p:ph idx="1" type="body"/>
          </p:nvPr>
        </p:nvSpPr>
        <p:spPr>
          <a:xfrm>
            <a:off x="1209039" y="4947920"/>
            <a:ext cx="9860547" cy="685116"/>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800"/>
              <a:buNone/>
            </a:pPr>
            <a:r>
              <a:rPr lang="en-GB" sz="1800">
                <a:solidFill>
                  <a:srgbClr val="FFFFFF"/>
                </a:solidFill>
              </a:rPr>
              <a:t>Symbolism</a:t>
            </a:r>
            <a:endParaRPr/>
          </a:p>
        </p:txBody>
      </p:sp>
      <p:sp>
        <p:nvSpPr>
          <p:cNvPr id="359" name="Google Shape;359;p21"/>
          <p:cNvSpPr/>
          <p:nvPr/>
        </p:nvSpPr>
        <p:spPr>
          <a:xfrm>
            <a:off x="5135880" y="446824"/>
            <a:ext cx="1920240" cy="73152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360" name="Google Shape;360;p21"/>
          <p:cNvCxnSpPr/>
          <p:nvPr/>
        </p:nvCxnSpPr>
        <p:spPr>
          <a:xfrm>
            <a:off x="5250180" y="455369"/>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361" name="Google Shape;361;p21"/>
          <p:cNvCxnSpPr/>
          <p:nvPr/>
        </p:nvCxnSpPr>
        <p:spPr>
          <a:xfrm>
            <a:off x="6941820" y="455369"/>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362" name="Google Shape;362;p21"/>
          <p:cNvCxnSpPr/>
          <p:nvPr/>
        </p:nvCxnSpPr>
        <p:spPr>
          <a:xfrm>
            <a:off x="5250180" y="1100664"/>
            <a:ext cx="1691640" cy="0"/>
          </a:xfrm>
          <a:prstGeom prst="straightConnector1">
            <a:avLst/>
          </a:prstGeom>
          <a:solidFill>
            <a:srgbClr val="262626"/>
          </a:solidFill>
          <a:ln cap="flat" cmpd="sng" w="9525">
            <a:solidFill>
              <a:schemeClr val="dk1"/>
            </a:solidFill>
            <a:prstDash val="solid"/>
            <a:miter lim="800000"/>
            <a:headEnd len="sm" w="sm" type="none"/>
            <a:tailEnd len="sm" w="sm" type="none"/>
          </a:ln>
        </p:spPr>
      </p:cxn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367" name="Shape 367"/>
        <p:cNvGrpSpPr/>
        <p:nvPr/>
      </p:nvGrpSpPr>
      <p:grpSpPr>
        <a:xfrm>
          <a:off x="0" y="0"/>
          <a:ext cx="0" cy="0"/>
          <a:chOff x="0" y="0"/>
          <a:chExt cx="0" cy="0"/>
        </a:xfrm>
      </p:grpSpPr>
      <p:sp>
        <p:nvSpPr>
          <p:cNvPr id="368" name="Google Shape;368;g77abc65e38_0_43"/>
          <p:cNvSpPr txBox="1"/>
          <p:nvPr>
            <p:ph type="title"/>
          </p:nvPr>
        </p:nvSpPr>
        <p:spPr>
          <a:xfrm>
            <a:off x="6579450" y="727627"/>
            <a:ext cx="4957500" cy="8466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rgbClr val="262626"/>
              </a:buClr>
              <a:buSzPts val="3200"/>
              <a:buFont typeface="Century Gothic"/>
              <a:buNone/>
            </a:pPr>
            <a:r>
              <a:rPr lang="en-GB" sz="3200"/>
              <a:t>Feminist Literary Theory</a:t>
            </a:r>
            <a:endParaRPr/>
          </a:p>
        </p:txBody>
      </p:sp>
      <p:sp>
        <p:nvSpPr>
          <p:cNvPr id="369" name="Google Shape;369;g77abc65e38_0_43"/>
          <p:cNvSpPr/>
          <p:nvPr/>
        </p:nvSpPr>
        <p:spPr>
          <a:xfrm>
            <a:off x="727654" y="727628"/>
            <a:ext cx="5367300" cy="5415600"/>
          </a:xfrm>
          <a:prstGeom prst="rect">
            <a:avLst/>
          </a:prstGeom>
          <a:solidFill>
            <a:schemeClr val="lt1"/>
          </a:solidFill>
          <a:ln>
            <a:noFill/>
          </a:ln>
          <a:effectLst>
            <a:outerShdw blurRad="50800" rotWithShape="0" algn="ctr">
              <a:srgbClr val="000000">
                <a:alpha val="6549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0" name="Google Shape;370;g77abc65e38_0_43"/>
          <p:cNvSpPr/>
          <p:nvPr/>
        </p:nvSpPr>
        <p:spPr>
          <a:xfrm>
            <a:off x="883978" y="886862"/>
            <a:ext cx="5054400" cy="5097000"/>
          </a:xfrm>
          <a:prstGeom prst="rect">
            <a:avLst/>
          </a:prstGeom>
          <a:noFill/>
          <a:ln cap="sq" cmpd="sng" w="9525">
            <a:solidFill>
              <a:srgbClr val="3F3F3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descr="The Yellow Wallpaper By Charlotte Perkins Gilman - Lessons - Tes Teach" id="371" name="Google Shape;371;g77abc65e38_0_43"/>
          <p:cNvPicPr preferRelativeResize="0"/>
          <p:nvPr/>
        </p:nvPicPr>
        <p:blipFill rotWithShape="1">
          <a:blip r:embed="rId3">
            <a:alphaModFix/>
          </a:blip>
          <a:srcRect b="0" l="0" r="0" t="0"/>
          <a:stretch/>
        </p:blipFill>
        <p:spPr>
          <a:xfrm>
            <a:off x="1204017" y="1822128"/>
            <a:ext cx="4414438" cy="3226552"/>
          </a:xfrm>
          <a:prstGeom prst="rect">
            <a:avLst/>
          </a:prstGeom>
          <a:noFill/>
          <a:ln>
            <a:noFill/>
          </a:ln>
        </p:spPr>
      </p:pic>
      <p:sp>
        <p:nvSpPr>
          <p:cNvPr id="372" name="Google Shape;372;g77abc65e38_0_43"/>
          <p:cNvSpPr txBox="1"/>
          <p:nvPr>
            <p:ph idx="1" type="body"/>
          </p:nvPr>
        </p:nvSpPr>
        <p:spPr>
          <a:xfrm>
            <a:off x="6579450" y="1574276"/>
            <a:ext cx="4957500" cy="4460700"/>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None/>
            </a:pPr>
            <a:r>
              <a:rPr b="1" lang="en-GB"/>
              <a:t>Can you apply a feminist reading to the following?</a:t>
            </a:r>
            <a:endParaRPr b="1"/>
          </a:p>
          <a:p>
            <a:pPr indent="0" lvl="0" marL="0" rtl="0" algn="l">
              <a:lnSpc>
                <a:spcPct val="90000"/>
              </a:lnSpc>
              <a:spcBef>
                <a:spcPts val="0"/>
              </a:spcBef>
              <a:spcAft>
                <a:spcPts val="0"/>
              </a:spcAft>
              <a:buNone/>
            </a:pPr>
            <a:r>
              <a:t/>
            </a:r>
            <a:endParaRPr/>
          </a:p>
          <a:p>
            <a:pPr indent="-182880" lvl="0" marL="182880" rtl="0" algn="l">
              <a:lnSpc>
                <a:spcPct val="90000"/>
              </a:lnSpc>
              <a:spcBef>
                <a:spcPts val="0"/>
              </a:spcBef>
              <a:spcAft>
                <a:spcPts val="0"/>
              </a:spcAft>
              <a:buSzPts val="1800"/>
              <a:buChar char="◦"/>
            </a:pPr>
            <a:r>
              <a:rPr lang="en-GB"/>
              <a:t>The character of </a:t>
            </a:r>
            <a:r>
              <a:rPr lang="en-GB"/>
              <a:t>John?</a:t>
            </a:r>
            <a:endParaRPr/>
          </a:p>
          <a:p>
            <a:pPr indent="-182880" lvl="0" marL="182880" rtl="0" algn="l">
              <a:lnSpc>
                <a:spcPct val="90000"/>
              </a:lnSpc>
              <a:spcBef>
                <a:spcPts val="900"/>
              </a:spcBef>
              <a:spcAft>
                <a:spcPts val="0"/>
              </a:spcAft>
              <a:buSzPts val="1800"/>
              <a:buChar char="◦"/>
            </a:pPr>
            <a:r>
              <a:rPr lang="en-GB"/>
              <a:t>The female narrator?</a:t>
            </a:r>
            <a:endParaRPr/>
          </a:p>
          <a:p>
            <a:pPr indent="-182880" lvl="0" marL="182880" rtl="0" algn="l">
              <a:lnSpc>
                <a:spcPct val="90000"/>
              </a:lnSpc>
              <a:spcBef>
                <a:spcPts val="900"/>
              </a:spcBef>
              <a:spcAft>
                <a:spcPts val="0"/>
              </a:spcAft>
              <a:buSzPts val="1800"/>
              <a:buChar char="◦"/>
            </a:pPr>
            <a:r>
              <a:rPr lang="en-GB"/>
              <a:t>The baby?</a:t>
            </a:r>
            <a:endParaRPr/>
          </a:p>
          <a:p>
            <a:pPr indent="-182880" lvl="0" marL="182880" rtl="0" algn="l">
              <a:lnSpc>
                <a:spcPct val="90000"/>
              </a:lnSpc>
              <a:spcBef>
                <a:spcPts val="900"/>
              </a:spcBef>
              <a:spcAft>
                <a:spcPts val="0"/>
              </a:spcAft>
              <a:buSzPts val="1800"/>
              <a:buChar char="◦"/>
            </a:pPr>
            <a:r>
              <a:rPr lang="en-GB"/>
              <a:t>What happens at the very end of the story?. </a:t>
            </a:r>
            <a:endParaRPr/>
          </a:p>
          <a:p>
            <a:pPr indent="-182880" lvl="0" marL="182880" rtl="0" algn="l">
              <a:lnSpc>
                <a:spcPct val="90000"/>
              </a:lnSpc>
              <a:spcBef>
                <a:spcPts val="900"/>
              </a:spcBef>
              <a:spcAft>
                <a:spcPts val="0"/>
              </a:spcAft>
              <a:buSzPts val="1800"/>
              <a:buChar char="◦"/>
            </a:pPr>
            <a:r>
              <a:rPr lang="en-GB"/>
              <a:t>What is CPG suggesting about women's creativity?</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72">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72">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72">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72">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72">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72">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72">
                                            <p:txEl>
                                              <p:pRg end="6" st="6"/>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377" name="Shape 377"/>
        <p:cNvGrpSpPr/>
        <p:nvPr/>
      </p:nvGrpSpPr>
      <p:grpSpPr>
        <a:xfrm>
          <a:off x="0" y="0"/>
          <a:ext cx="0" cy="0"/>
          <a:chOff x="0" y="0"/>
          <a:chExt cx="0" cy="0"/>
        </a:xfrm>
      </p:grpSpPr>
      <p:sp>
        <p:nvSpPr>
          <p:cNvPr id="378" name="Google Shape;378;p22"/>
          <p:cNvSpPr txBox="1"/>
          <p:nvPr>
            <p:ph type="title"/>
          </p:nvPr>
        </p:nvSpPr>
        <p:spPr>
          <a:xfrm>
            <a:off x="6579450" y="727627"/>
            <a:ext cx="4957553" cy="84664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262626"/>
              </a:buClr>
              <a:buSzPts val="3200"/>
              <a:buFont typeface="Century Gothic"/>
              <a:buNone/>
            </a:pPr>
            <a:r>
              <a:rPr lang="en-GB" sz="3200"/>
              <a:t>Feminist Literary Theory</a:t>
            </a:r>
            <a:endParaRPr/>
          </a:p>
        </p:txBody>
      </p:sp>
      <p:sp>
        <p:nvSpPr>
          <p:cNvPr id="379" name="Google Shape;379;p22"/>
          <p:cNvSpPr/>
          <p:nvPr/>
        </p:nvSpPr>
        <p:spPr>
          <a:xfrm>
            <a:off x="727654" y="727628"/>
            <a:ext cx="5367164" cy="5415552"/>
          </a:xfrm>
          <a:prstGeom prst="rect">
            <a:avLst/>
          </a:prstGeom>
          <a:solidFill>
            <a:schemeClr val="lt1"/>
          </a:solidFill>
          <a:ln>
            <a:noFill/>
          </a:ln>
          <a:effectLst>
            <a:outerShdw blurRad="50800" rotWithShape="0" algn="ctr">
              <a:srgbClr val="000000">
                <a:alpha val="6549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0" name="Google Shape;380;p22"/>
          <p:cNvSpPr/>
          <p:nvPr/>
        </p:nvSpPr>
        <p:spPr>
          <a:xfrm>
            <a:off x="883978" y="886862"/>
            <a:ext cx="5054517" cy="5097085"/>
          </a:xfrm>
          <a:prstGeom prst="rect">
            <a:avLst/>
          </a:prstGeom>
          <a:noFill/>
          <a:ln cap="sq" cmpd="sng" w="9525">
            <a:solidFill>
              <a:srgbClr val="3F3F3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descr="The Yellow Wallpaper By Charlotte Perkins Gilman - Lessons - Tes Teach" id="381" name="Google Shape;381;p22"/>
          <p:cNvPicPr preferRelativeResize="0"/>
          <p:nvPr/>
        </p:nvPicPr>
        <p:blipFill rotWithShape="1">
          <a:blip r:embed="rId3">
            <a:alphaModFix/>
          </a:blip>
          <a:srcRect b="0" l="0" r="0" t="0"/>
          <a:stretch/>
        </p:blipFill>
        <p:spPr>
          <a:xfrm>
            <a:off x="1204017" y="1822128"/>
            <a:ext cx="4414438" cy="3226552"/>
          </a:xfrm>
          <a:prstGeom prst="rect">
            <a:avLst/>
          </a:prstGeom>
          <a:noFill/>
          <a:ln>
            <a:noFill/>
          </a:ln>
        </p:spPr>
      </p:pic>
      <p:sp>
        <p:nvSpPr>
          <p:cNvPr id="382" name="Google Shape;382;p22"/>
          <p:cNvSpPr txBox="1"/>
          <p:nvPr>
            <p:ph idx="1" type="body"/>
          </p:nvPr>
        </p:nvSpPr>
        <p:spPr>
          <a:xfrm>
            <a:off x="6579450" y="1574276"/>
            <a:ext cx="4957554" cy="4460763"/>
          </a:xfrm>
          <a:prstGeom prst="rect">
            <a:avLst/>
          </a:prstGeom>
          <a:noFill/>
          <a:ln>
            <a:noFill/>
          </a:ln>
        </p:spPr>
        <p:txBody>
          <a:bodyPr anchorCtr="0" anchor="t" bIns="45700" lIns="91425" spcFirstLastPara="1" rIns="91425" wrap="square" tIns="45700">
            <a:normAutofit/>
          </a:bodyPr>
          <a:lstStyle/>
          <a:p>
            <a:pPr indent="-182880" lvl="0" marL="182880" rtl="0" algn="l">
              <a:lnSpc>
                <a:spcPct val="90000"/>
              </a:lnSpc>
              <a:spcBef>
                <a:spcPts val="0"/>
              </a:spcBef>
              <a:spcAft>
                <a:spcPts val="0"/>
              </a:spcAft>
              <a:buSzPts val="1800"/>
              <a:buChar char="◦"/>
            </a:pPr>
            <a:r>
              <a:rPr lang="en-GB"/>
              <a:t>John: a symbol for the patriarchy?</a:t>
            </a:r>
            <a:endParaRPr/>
          </a:p>
          <a:p>
            <a:pPr indent="-182880" lvl="0" marL="182880" rtl="0" algn="l">
              <a:lnSpc>
                <a:spcPct val="90000"/>
              </a:lnSpc>
              <a:spcBef>
                <a:spcPts val="900"/>
              </a:spcBef>
              <a:spcAft>
                <a:spcPts val="0"/>
              </a:spcAft>
              <a:buSzPts val="1800"/>
              <a:buChar char="◦"/>
            </a:pPr>
            <a:r>
              <a:rPr lang="en-GB"/>
              <a:t>Women need to rest – thinking will make them worse.</a:t>
            </a:r>
            <a:endParaRPr/>
          </a:p>
          <a:p>
            <a:pPr indent="-182880" lvl="0" marL="182880" rtl="0" algn="l">
              <a:lnSpc>
                <a:spcPct val="90000"/>
              </a:lnSpc>
              <a:spcBef>
                <a:spcPts val="900"/>
              </a:spcBef>
              <a:spcAft>
                <a:spcPts val="0"/>
              </a:spcAft>
              <a:buSzPts val="1800"/>
              <a:buChar char="◦"/>
            </a:pPr>
            <a:r>
              <a:rPr lang="en-GB"/>
              <a:t>She doesn’t have a voice, so writes in secret.</a:t>
            </a:r>
            <a:endParaRPr/>
          </a:p>
          <a:p>
            <a:pPr indent="-182880" lvl="0" marL="182880" rtl="0" algn="l">
              <a:lnSpc>
                <a:spcPct val="90000"/>
              </a:lnSpc>
              <a:spcBef>
                <a:spcPts val="900"/>
              </a:spcBef>
              <a:spcAft>
                <a:spcPts val="0"/>
              </a:spcAft>
              <a:buSzPts val="1800"/>
              <a:buChar char="◦"/>
            </a:pPr>
            <a:r>
              <a:rPr lang="en-GB"/>
              <a:t>The baby: not ‘my’ baby – rejecting the role of mother?</a:t>
            </a:r>
            <a:endParaRPr/>
          </a:p>
          <a:p>
            <a:pPr indent="-182880" lvl="0" marL="182880" rtl="0" algn="l">
              <a:lnSpc>
                <a:spcPct val="90000"/>
              </a:lnSpc>
              <a:spcBef>
                <a:spcPts val="900"/>
              </a:spcBef>
              <a:spcAft>
                <a:spcPts val="0"/>
              </a:spcAft>
              <a:buSzPts val="1800"/>
              <a:buChar char="◦"/>
            </a:pPr>
            <a:r>
              <a:rPr lang="en-GB"/>
              <a:t>Subversion: It’s John who faints at the end, rather than what would have typically happened in Victorian literature. </a:t>
            </a:r>
            <a:endParaRPr/>
          </a:p>
          <a:p>
            <a:pPr indent="-182880" lvl="0" marL="182880" rtl="0" algn="l">
              <a:lnSpc>
                <a:spcPct val="90000"/>
              </a:lnSpc>
              <a:spcBef>
                <a:spcPts val="900"/>
              </a:spcBef>
              <a:spcAft>
                <a:spcPts val="0"/>
              </a:spcAft>
              <a:buSzPts val="1800"/>
              <a:buChar char="◦"/>
            </a:pPr>
            <a:r>
              <a:rPr lang="en-GB"/>
              <a:t>Is CPG suggesting that to restrict women's creativity can ‘drive them mad’? Women need intellectual stimulation.</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82">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82">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82">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82">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82">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82">
                                            <p:txEl>
                                              <p:pRg end="5" st="5"/>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86" name="Shape 386"/>
        <p:cNvGrpSpPr/>
        <p:nvPr/>
      </p:nvGrpSpPr>
      <p:grpSpPr>
        <a:xfrm>
          <a:off x="0" y="0"/>
          <a:ext cx="0" cy="0"/>
          <a:chOff x="0" y="0"/>
          <a:chExt cx="0" cy="0"/>
        </a:xfrm>
      </p:grpSpPr>
      <p:sp>
        <p:nvSpPr>
          <p:cNvPr id="387" name="Google Shape;387;p23"/>
          <p:cNvSpPr txBox="1"/>
          <p:nvPr>
            <p:ph type="title"/>
          </p:nvPr>
        </p:nvSpPr>
        <p:spPr>
          <a:xfrm>
            <a:off x="373930" y="397497"/>
            <a:ext cx="11444140" cy="74314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262626"/>
              </a:buClr>
              <a:buSzPts val="4000"/>
              <a:buFont typeface="Century Gothic"/>
              <a:buNone/>
            </a:pPr>
            <a:r>
              <a:rPr lang="en-GB" sz="4000"/>
              <a:t>Symbolism: the use of symbols to signify ideas </a:t>
            </a:r>
            <a:endParaRPr/>
          </a:p>
        </p:txBody>
      </p:sp>
      <p:sp>
        <p:nvSpPr>
          <p:cNvPr id="388" name="Google Shape;388;p23"/>
          <p:cNvSpPr/>
          <p:nvPr/>
        </p:nvSpPr>
        <p:spPr>
          <a:xfrm>
            <a:off x="5048050" y="1509499"/>
            <a:ext cx="6634800" cy="3894600"/>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path>
              <a:path extrusionOk="0" fill="none" h="120000" w="120000">
                <a:moveTo>
                  <a:pt x="-10000" y="22500"/>
                </a:moveTo>
                <a:lnTo>
                  <a:pt x="-46000" y="135000"/>
                </a:lnTo>
              </a:path>
            </a:pathLst>
          </a:custGeom>
          <a:solidFill>
            <a:srgbClr val="FFD966"/>
          </a:solidFill>
          <a:ln>
            <a:noFill/>
          </a:ln>
        </p:spPr>
        <p:txBody>
          <a:bodyPr anchorCtr="1" anchor="ctr" bIns="45700" lIns="91425" spcFirstLastPara="1" rIns="91425" wrap="square" tIns="45700">
            <a:noAutofit/>
          </a:bodyPr>
          <a:lstStyle/>
          <a:p>
            <a:pPr indent="-393700" lvl="2" marL="1371600" marR="0" rtl="0" algn="l">
              <a:lnSpc>
                <a:spcPct val="75000"/>
              </a:lnSpc>
              <a:spcBef>
                <a:spcPts val="0"/>
              </a:spcBef>
              <a:spcAft>
                <a:spcPts val="0"/>
              </a:spcAft>
              <a:buClr>
                <a:schemeClr val="dk1"/>
              </a:buClr>
              <a:buSzPts val="2600"/>
              <a:buFont typeface="Century Gothic"/>
              <a:buChar char="•"/>
            </a:pPr>
            <a:r>
              <a:rPr b="0" i="0" lang="en-GB" sz="2600" u="none" cap="none" strike="noStrike">
                <a:solidFill>
                  <a:schemeClr val="dk1"/>
                </a:solidFill>
                <a:latin typeface="Century Gothic"/>
                <a:ea typeface="Century Gothic"/>
                <a:cs typeface="Century Gothic"/>
                <a:sym typeface="Century Gothic"/>
              </a:rPr>
              <a:t>The Setting</a:t>
            </a:r>
            <a:endParaRPr sz="2200"/>
          </a:p>
          <a:p>
            <a:pPr indent="-393700" lvl="2" marL="1371600" marR="0" rtl="0" algn="l">
              <a:lnSpc>
                <a:spcPct val="75000"/>
              </a:lnSpc>
              <a:spcBef>
                <a:spcPts val="0"/>
              </a:spcBef>
              <a:spcAft>
                <a:spcPts val="0"/>
              </a:spcAft>
              <a:buClr>
                <a:schemeClr val="dk1"/>
              </a:buClr>
              <a:buSzPts val="2600"/>
              <a:buFont typeface="Century Gothic"/>
              <a:buChar char="•"/>
            </a:pPr>
            <a:r>
              <a:rPr b="0" i="0" lang="en-GB" sz="2600" u="none" cap="none" strike="noStrike">
                <a:solidFill>
                  <a:schemeClr val="dk1"/>
                </a:solidFill>
                <a:latin typeface="Century Gothic"/>
                <a:ea typeface="Century Gothic"/>
                <a:cs typeface="Century Gothic"/>
                <a:sym typeface="Century Gothic"/>
              </a:rPr>
              <a:t>The house</a:t>
            </a:r>
            <a:endParaRPr sz="2200"/>
          </a:p>
          <a:p>
            <a:pPr indent="-393700" lvl="2" marL="1371600" marR="0" rtl="0" algn="l">
              <a:lnSpc>
                <a:spcPct val="75000"/>
              </a:lnSpc>
              <a:spcBef>
                <a:spcPts val="0"/>
              </a:spcBef>
              <a:spcAft>
                <a:spcPts val="0"/>
              </a:spcAft>
              <a:buClr>
                <a:schemeClr val="dk1"/>
              </a:buClr>
              <a:buSzPts val="2600"/>
              <a:buFont typeface="Century Gothic"/>
              <a:buChar char="•"/>
            </a:pPr>
            <a:r>
              <a:rPr b="0" i="0" lang="en-GB" sz="2600" u="none" cap="none" strike="noStrike">
                <a:solidFill>
                  <a:schemeClr val="dk1"/>
                </a:solidFill>
                <a:latin typeface="Century Gothic"/>
                <a:ea typeface="Century Gothic"/>
                <a:cs typeface="Century Gothic"/>
                <a:sym typeface="Century Gothic"/>
              </a:rPr>
              <a:t>The bed</a:t>
            </a:r>
            <a:endParaRPr sz="2200"/>
          </a:p>
          <a:p>
            <a:pPr indent="-393700" lvl="2" marL="1371600" marR="0" rtl="0" algn="l">
              <a:lnSpc>
                <a:spcPct val="75000"/>
              </a:lnSpc>
              <a:spcBef>
                <a:spcPts val="0"/>
              </a:spcBef>
              <a:spcAft>
                <a:spcPts val="0"/>
              </a:spcAft>
              <a:buClr>
                <a:schemeClr val="dk1"/>
              </a:buClr>
              <a:buSzPts val="2600"/>
              <a:buFont typeface="Century Gothic"/>
              <a:buChar char="•"/>
            </a:pPr>
            <a:r>
              <a:rPr b="0" i="0" lang="en-GB" sz="2600" u="none" cap="none" strike="noStrike">
                <a:solidFill>
                  <a:schemeClr val="dk1"/>
                </a:solidFill>
                <a:latin typeface="Century Gothic"/>
                <a:ea typeface="Century Gothic"/>
                <a:cs typeface="Century Gothic"/>
                <a:sym typeface="Century Gothic"/>
              </a:rPr>
              <a:t>The garden</a:t>
            </a:r>
            <a:endParaRPr sz="2200"/>
          </a:p>
          <a:p>
            <a:pPr indent="-393700" lvl="2" marL="1371600" marR="0" rtl="0" algn="l">
              <a:lnSpc>
                <a:spcPct val="75000"/>
              </a:lnSpc>
              <a:spcBef>
                <a:spcPts val="0"/>
              </a:spcBef>
              <a:spcAft>
                <a:spcPts val="0"/>
              </a:spcAft>
              <a:buClr>
                <a:schemeClr val="dk1"/>
              </a:buClr>
              <a:buSzPts val="2600"/>
              <a:buFont typeface="Century Gothic"/>
              <a:buChar char="•"/>
            </a:pPr>
            <a:r>
              <a:rPr b="0" i="0" lang="en-GB" sz="2600" u="none" cap="none" strike="noStrike">
                <a:solidFill>
                  <a:schemeClr val="dk1"/>
                </a:solidFill>
                <a:latin typeface="Century Gothic"/>
                <a:ea typeface="Century Gothic"/>
                <a:cs typeface="Century Gothic"/>
                <a:sym typeface="Century Gothic"/>
              </a:rPr>
              <a:t>The nursery</a:t>
            </a:r>
            <a:endParaRPr b="0" i="0" sz="2200" u="none" cap="none" strike="noStrike">
              <a:solidFill>
                <a:srgbClr val="000000"/>
              </a:solidFill>
              <a:latin typeface="Arial"/>
              <a:ea typeface="Arial"/>
              <a:cs typeface="Arial"/>
              <a:sym typeface="Arial"/>
            </a:endParaRPr>
          </a:p>
        </p:txBody>
      </p:sp>
      <p:sp>
        <p:nvSpPr>
          <p:cNvPr id="389" name="Google Shape;389;p23"/>
          <p:cNvSpPr txBox="1"/>
          <p:nvPr/>
        </p:nvSpPr>
        <p:spPr>
          <a:xfrm>
            <a:off x="509048" y="1282044"/>
            <a:ext cx="4270342" cy="526297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chemeClr val="dk1"/>
                </a:solidFill>
                <a:latin typeface="Century Gothic"/>
                <a:ea typeface="Century Gothic"/>
                <a:cs typeface="Century Gothic"/>
                <a:sym typeface="Century Gothic"/>
              </a:rPr>
              <a:t>Look through the text for descriptions of these aspects of setting.</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1" i="1" lang="en-GB" sz="2400" u="none" cap="none" strike="noStrike">
                <a:solidFill>
                  <a:schemeClr val="dk1"/>
                </a:solidFill>
                <a:latin typeface="Century Gothic"/>
                <a:ea typeface="Century Gothic"/>
                <a:cs typeface="Century Gothic"/>
                <a:sym typeface="Century Gothic"/>
              </a:rPr>
              <a:t>What do you think they symbolise?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entury Gothic"/>
                <a:ea typeface="Century Gothic"/>
                <a:cs typeface="Century Gothic"/>
                <a:sym typeface="Century Gothic"/>
              </a:rPr>
              <a:t>Consider the following questions to help you:</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1800"/>
              <a:buFont typeface="Arial"/>
              <a:buChar char="•"/>
            </a:pPr>
            <a:r>
              <a:rPr b="0" i="0" lang="en-GB" sz="1800" u="none" cap="none" strike="noStrike">
                <a:solidFill>
                  <a:schemeClr val="dk1"/>
                </a:solidFill>
                <a:latin typeface="Century Gothic"/>
                <a:ea typeface="Century Gothic"/>
                <a:cs typeface="Century Gothic"/>
                <a:sym typeface="Century Gothic"/>
              </a:rPr>
              <a:t>What do they suggest about the narrator’s position?</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1800"/>
              <a:buFont typeface="Arial"/>
              <a:buChar char="•"/>
            </a:pPr>
            <a:r>
              <a:rPr b="0" i="0" lang="en-GB" sz="1800" u="none" cap="none" strike="noStrike">
                <a:solidFill>
                  <a:schemeClr val="dk1"/>
                </a:solidFill>
                <a:latin typeface="Century Gothic"/>
                <a:ea typeface="Century Gothic"/>
                <a:cs typeface="Century Gothic"/>
                <a:sym typeface="Century Gothic"/>
              </a:rPr>
              <a:t>What do they imply about her state of mind?</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1800"/>
              <a:buFont typeface="Arial"/>
              <a:buChar char="•"/>
            </a:pPr>
            <a:r>
              <a:rPr b="0" i="0" lang="en-GB" sz="1800" u="none" cap="none" strike="noStrike">
                <a:solidFill>
                  <a:schemeClr val="dk1"/>
                </a:solidFill>
                <a:latin typeface="Century Gothic"/>
                <a:ea typeface="Century Gothic"/>
                <a:cs typeface="Century Gothic"/>
                <a:sym typeface="Century Gothic"/>
              </a:rPr>
              <a:t>What do they suggest about her position in society?</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1800"/>
              <a:buFont typeface="Arial"/>
              <a:buChar char="•"/>
            </a:pPr>
            <a:r>
              <a:rPr b="0" i="0" lang="en-GB" sz="1800" u="none" cap="none" strike="noStrike">
                <a:solidFill>
                  <a:schemeClr val="dk1"/>
                </a:solidFill>
                <a:latin typeface="Century Gothic"/>
                <a:ea typeface="Century Gothic"/>
                <a:cs typeface="Century Gothic"/>
                <a:sym typeface="Century Gothic"/>
              </a:rPr>
              <a:t>How do they link to what we’ve discussed about feminism in the text?</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393" name="Shape 393"/>
        <p:cNvGrpSpPr/>
        <p:nvPr/>
      </p:nvGrpSpPr>
      <p:grpSpPr>
        <a:xfrm>
          <a:off x="0" y="0"/>
          <a:ext cx="0" cy="0"/>
          <a:chOff x="0" y="0"/>
          <a:chExt cx="0" cy="0"/>
        </a:xfrm>
      </p:grpSpPr>
      <p:pic>
        <p:nvPicPr>
          <p:cNvPr descr="The Yellow Wallpaper – Lorna J Bates" id="394" name="Google Shape;394;p24"/>
          <p:cNvPicPr preferRelativeResize="0"/>
          <p:nvPr/>
        </p:nvPicPr>
        <p:blipFill rotWithShape="1">
          <a:blip r:embed="rId3">
            <a:alphaModFix/>
          </a:blip>
          <a:srcRect b="-2" l="6736" r="9881" t="0"/>
          <a:stretch/>
        </p:blipFill>
        <p:spPr>
          <a:xfrm>
            <a:off x="7837371" y="237744"/>
            <a:ext cx="4124416" cy="6382512"/>
          </a:xfrm>
          <a:prstGeom prst="rect">
            <a:avLst/>
          </a:prstGeom>
          <a:noFill/>
          <a:ln>
            <a:noFill/>
          </a:ln>
        </p:spPr>
      </p:pic>
      <p:sp>
        <p:nvSpPr>
          <p:cNvPr id="395" name="Google Shape;395;p24"/>
          <p:cNvSpPr/>
          <p:nvPr/>
        </p:nvSpPr>
        <p:spPr>
          <a:xfrm>
            <a:off x="237744" y="237744"/>
            <a:ext cx="7652977" cy="6382512"/>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6" name="Google Shape;396;p24"/>
          <p:cNvSpPr txBox="1"/>
          <p:nvPr>
            <p:ph type="title"/>
          </p:nvPr>
        </p:nvSpPr>
        <p:spPr>
          <a:xfrm>
            <a:off x="503362" y="413994"/>
            <a:ext cx="6281928" cy="108143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262626"/>
              </a:buClr>
              <a:buSzPts val="4800"/>
              <a:buFont typeface="Century Gothic"/>
              <a:buNone/>
            </a:pPr>
            <a:r>
              <a:rPr lang="en-GB"/>
              <a:t>The Wallpaper</a:t>
            </a:r>
            <a:endParaRPr/>
          </a:p>
        </p:txBody>
      </p:sp>
      <p:sp>
        <p:nvSpPr>
          <p:cNvPr id="397" name="Google Shape;397;p24"/>
          <p:cNvSpPr txBox="1"/>
          <p:nvPr>
            <p:ph idx="1" type="body"/>
          </p:nvPr>
        </p:nvSpPr>
        <p:spPr>
          <a:xfrm>
            <a:off x="676275" y="1495426"/>
            <a:ext cx="6474333" cy="4948580"/>
          </a:xfrm>
          <a:prstGeom prst="rect">
            <a:avLst/>
          </a:prstGeom>
          <a:noFill/>
          <a:ln>
            <a:noFill/>
          </a:ln>
        </p:spPr>
        <p:txBody>
          <a:bodyPr anchorCtr="0" anchor="t" bIns="45700" lIns="91425" spcFirstLastPara="1" rIns="91425" wrap="square" tIns="45700">
            <a:normAutofit/>
          </a:bodyPr>
          <a:lstStyle/>
          <a:p>
            <a:pPr indent="-182880" lvl="0" marL="182880" rtl="0" algn="l">
              <a:lnSpc>
                <a:spcPct val="90000"/>
              </a:lnSpc>
              <a:spcBef>
                <a:spcPts val="0"/>
              </a:spcBef>
              <a:spcAft>
                <a:spcPts val="0"/>
              </a:spcAft>
              <a:buSzPts val="2000"/>
              <a:buChar char="◦"/>
            </a:pPr>
            <a:r>
              <a:rPr lang="en-GB" sz="2000"/>
              <a:t>It’s definitely not a coincidence that the woman in the wallpaper is trapped behind a pattern. We can conceive of societal norms and mores as types of patterns that metaphorically restrict our movements. The woman who the narrator imagines she sees trapped behind a pattern is simply a more direct embodiment of that metaphorical restriction.</a:t>
            </a:r>
            <a:endParaRPr/>
          </a:p>
          <a:p>
            <a:pPr indent="-182880" lvl="0" marL="182880" rtl="0" algn="l">
              <a:lnSpc>
                <a:spcPct val="90000"/>
              </a:lnSpc>
              <a:spcBef>
                <a:spcPts val="900"/>
              </a:spcBef>
              <a:spcAft>
                <a:spcPts val="0"/>
              </a:spcAft>
              <a:buSzPts val="2000"/>
              <a:buChar char="◦"/>
            </a:pPr>
            <a:r>
              <a:rPr lang="en-GB" sz="2000"/>
              <a:t>Scholars have made much of the fact that the narrator starts referring to the wallpaper as "the paper." Given that the narrator has a repressed literary bent, it is no great stretch of the imagination to posit that the (wall)paper becomes her text. Her intellect restrained from reading and writing, the narrator’s mind instead turns to her surroundings and settles upon the wallpaper as an intellectual challenge.</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97">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97">
                                            <p:txEl>
                                              <p:pRg end="1" st="1"/>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01" name="Shape 401"/>
        <p:cNvGrpSpPr/>
        <p:nvPr/>
      </p:nvGrpSpPr>
      <p:grpSpPr>
        <a:xfrm>
          <a:off x="0" y="0"/>
          <a:ext cx="0" cy="0"/>
          <a:chOff x="0" y="0"/>
          <a:chExt cx="0" cy="0"/>
        </a:xfrm>
      </p:grpSpPr>
      <p:sp>
        <p:nvSpPr>
          <p:cNvPr id="402" name="Google Shape;402;p25"/>
          <p:cNvSpPr txBox="1"/>
          <p:nvPr>
            <p:ph type="title"/>
          </p:nvPr>
        </p:nvSpPr>
        <p:spPr>
          <a:xfrm>
            <a:off x="510619" y="482339"/>
            <a:ext cx="6333241" cy="84684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262626"/>
              </a:buClr>
              <a:buSzPts val="4800"/>
              <a:buFont typeface="Century Gothic"/>
              <a:buNone/>
            </a:pPr>
            <a:r>
              <a:rPr lang="en-GB"/>
              <a:t>Sunlight / Moonlight</a:t>
            </a:r>
            <a:endParaRPr/>
          </a:p>
        </p:txBody>
      </p:sp>
      <p:sp>
        <p:nvSpPr>
          <p:cNvPr id="403" name="Google Shape;403;p25"/>
          <p:cNvSpPr txBox="1"/>
          <p:nvPr>
            <p:ph idx="1" type="body"/>
          </p:nvPr>
        </p:nvSpPr>
        <p:spPr>
          <a:xfrm>
            <a:off x="659876" y="1706252"/>
            <a:ext cx="10465324" cy="4328788"/>
          </a:xfrm>
          <a:prstGeom prst="rect">
            <a:avLst/>
          </a:prstGeom>
          <a:noFill/>
          <a:ln>
            <a:noFill/>
          </a:ln>
        </p:spPr>
        <p:txBody>
          <a:bodyPr anchorCtr="0" anchor="t" bIns="45700" lIns="91425" spcFirstLastPara="1" rIns="91425" wrap="square" tIns="45700">
            <a:normAutofit/>
          </a:bodyPr>
          <a:lstStyle/>
          <a:p>
            <a:pPr indent="-182880" lvl="0" marL="182880" rtl="0" algn="l">
              <a:lnSpc>
                <a:spcPct val="90000"/>
              </a:lnSpc>
              <a:spcBef>
                <a:spcPts val="0"/>
              </a:spcBef>
              <a:spcAft>
                <a:spcPts val="0"/>
              </a:spcAft>
              <a:buSzPts val="1800"/>
              <a:buChar char="◦"/>
            </a:pPr>
            <a:r>
              <a:rPr lang="en-GB"/>
              <a:t>The moon has long been associated with female power as with early fertility-centred societies and the Greek goddess Artemis the huntress whose natural realm was the light of the moon. For the Narrator of “The Yellow Wallpaper” the contrast between daytime with its attendant limitations and night-time with its attendant freedoms are symbolised by the alternating effects of sunlight and daylight upon the wallpaper. </a:t>
            </a:r>
            <a:endParaRPr/>
          </a:p>
          <a:p>
            <a:pPr indent="-182880" lvl="0" marL="182880" rtl="0" algn="l">
              <a:lnSpc>
                <a:spcPct val="90000"/>
              </a:lnSpc>
              <a:spcBef>
                <a:spcPts val="900"/>
              </a:spcBef>
              <a:spcAft>
                <a:spcPts val="0"/>
              </a:spcAft>
              <a:buSzPts val="1800"/>
              <a:buChar char="◦"/>
            </a:pPr>
            <a:r>
              <a:rPr lang="en-GB"/>
              <a:t>During the day, the Narrator’s freedom is checked by her physician/husband’s “rest” treatment. Though she can see a bay in the distance and paths leading to it, she cannot move beyond the confines of the estate. Daytime is also associated with work, an activity overseen if not performed by men in Gilman’s time. As an upper-middle class woman in the Nineteenth century, the prevailing societal codes further restrict the Narrator’s daytime activities to housekeeping. </a:t>
            </a:r>
            <a:endParaRPr/>
          </a:p>
          <a:p>
            <a:pPr indent="-182880" lvl="0" marL="182880" rtl="0" algn="l">
              <a:lnSpc>
                <a:spcPct val="90000"/>
              </a:lnSpc>
              <a:spcBef>
                <a:spcPts val="900"/>
              </a:spcBef>
              <a:spcAft>
                <a:spcPts val="0"/>
              </a:spcAft>
              <a:buSzPts val="1800"/>
              <a:buChar char="◦"/>
            </a:pPr>
            <a:r>
              <a:rPr lang="en-GB"/>
              <a:t>At night, however, while her husband is either asleep or away, the Narrator’s mind is free to roam the sub-pattern revealed by the moonlight upon the wallpaper. Thus, the moonlight symbolically acts in consort with the Narrator’s imagination to free it from the male-dominated confines of the daytime and, like the woman in the sub-pattern, roam free of interference from those that would seek to hem it in.</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07" name="Shape 407"/>
        <p:cNvGrpSpPr/>
        <p:nvPr/>
      </p:nvGrpSpPr>
      <p:grpSpPr>
        <a:xfrm>
          <a:off x="0" y="0"/>
          <a:ext cx="0" cy="0"/>
          <a:chOff x="0" y="0"/>
          <a:chExt cx="0" cy="0"/>
        </a:xfrm>
      </p:grpSpPr>
      <p:sp>
        <p:nvSpPr>
          <p:cNvPr id="408" name="Google Shape;408;p26"/>
          <p:cNvSpPr txBox="1"/>
          <p:nvPr>
            <p:ph type="title"/>
          </p:nvPr>
        </p:nvSpPr>
        <p:spPr>
          <a:xfrm>
            <a:off x="1066800" y="642594"/>
            <a:ext cx="10058400" cy="13716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262626"/>
              </a:buClr>
              <a:buSzPts val="4800"/>
              <a:buFont typeface="Century Gothic"/>
              <a:buNone/>
            </a:pPr>
            <a:r>
              <a:rPr lang="en-GB"/>
              <a:t>Further reading:</a:t>
            </a:r>
            <a:endParaRPr/>
          </a:p>
        </p:txBody>
      </p:sp>
      <p:sp>
        <p:nvSpPr>
          <p:cNvPr id="409" name="Google Shape;409;p26"/>
          <p:cNvSpPr txBox="1"/>
          <p:nvPr>
            <p:ph idx="1" type="body"/>
          </p:nvPr>
        </p:nvSpPr>
        <p:spPr>
          <a:xfrm>
            <a:off x="1066800" y="2103120"/>
            <a:ext cx="10058400" cy="3931920"/>
          </a:xfrm>
          <a:prstGeom prst="rect">
            <a:avLst/>
          </a:prstGeom>
          <a:noFill/>
          <a:ln>
            <a:noFill/>
          </a:ln>
        </p:spPr>
        <p:txBody>
          <a:bodyPr anchorCtr="0" anchor="t" bIns="45700" lIns="91425" spcFirstLastPara="1" rIns="91425" wrap="square" tIns="45700">
            <a:normAutofit/>
          </a:bodyPr>
          <a:lstStyle/>
          <a:p>
            <a:pPr indent="-182880" lvl="0" marL="182880" rtl="0" algn="l">
              <a:lnSpc>
                <a:spcPct val="100000"/>
              </a:lnSpc>
              <a:spcBef>
                <a:spcPts val="0"/>
              </a:spcBef>
              <a:spcAft>
                <a:spcPts val="0"/>
              </a:spcAft>
              <a:buSzPts val="1800"/>
              <a:buChar char="◦"/>
            </a:pPr>
            <a:r>
              <a:rPr lang="en-GB"/>
              <a:t>You may wish to read more about the moon as a literary symbol. It’s quite fascinating. </a:t>
            </a:r>
            <a:endParaRPr/>
          </a:p>
          <a:p>
            <a:pPr indent="-182880" lvl="0" marL="182880" rtl="0" algn="l">
              <a:lnSpc>
                <a:spcPct val="100000"/>
              </a:lnSpc>
              <a:spcBef>
                <a:spcPts val="900"/>
              </a:spcBef>
              <a:spcAft>
                <a:spcPts val="0"/>
              </a:spcAft>
              <a:buSzPts val="1800"/>
              <a:buChar char="◦"/>
            </a:pPr>
            <a:r>
              <a:rPr lang="en-GB" u="sng">
                <a:solidFill>
                  <a:schemeClr val="hlink"/>
                </a:solidFill>
                <a:hlinkClick r:id="rId3"/>
              </a:rPr>
              <a:t>https://universavvy.com/different-symbolic-meanings-of-moon</a:t>
            </a:r>
            <a:endParaRPr/>
          </a:p>
          <a:p>
            <a:pPr indent="-68578" lvl="0" marL="182880" rtl="0" algn="l">
              <a:lnSpc>
                <a:spcPct val="100000"/>
              </a:lnSpc>
              <a:spcBef>
                <a:spcPts val="900"/>
              </a:spcBef>
              <a:spcAft>
                <a:spcPts val="0"/>
              </a:spcAft>
              <a:buSzPts val="1800"/>
              <a:buNone/>
            </a:pPr>
            <a:r>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FFF1BE"/>
            </a:gs>
            <a:gs pos="77000">
              <a:srgbClr val="E7D9A5"/>
            </a:gs>
            <a:gs pos="100000">
              <a:srgbClr val="DCD0A0"/>
            </a:gs>
          </a:gsLst>
          <a:lin ang="5400000" scaled="0"/>
        </a:gradFill>
      </p:bgPr>
    </p:bg>
    <p:spTree>
      <p:nvGrpSpPr>
        <p:cNvPr id="413" name="Shape 413"/>
        <p:cNvGrpSpPr/>
        <p:nvPr/>
      </p:nvGrpSpPr>
      <p:grpSpPr>
        <a:xfrm>
          <a:off x="0" y="0"/>
          <a:ext cx="0" cy="0"/>
          <a:chOff x="0" y="0"/>
          <a:chExt cx="0" cy="0"/>
        </a:xfrm>
      </p:grpSpPr>
      <p:sp>
        <p:nvSpPr>
          <p:cNvPr id="414" name="Google Shape;414;p27"/>
          <p:cNvSpPr/>
          <p:nvPr/>
        </p:nvSpPr>
        <p:spPr>
          <a:xfrm>
            <a:off x="0" y="0"/>
            <a:ext cx="12192000" cy="6858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entury Gothic"/>
              <a:ea typeface="Century Gothic"/>
              <a:cs typeface="Century Gothic"/>
              <a:sym typeface="Century Gothic"/>
            </a:endParaRPr>
          </a:p>
        </p:txBody>
      </p:sp>
      <p:sp>
        <p:nvSpPr>
          <p:cNvPr id="415" name="Google Shape;415;p27"/>
          <p:cNvSpPr/>
          <p:nvPr/>
        </p:nvSpPr>
        <p:spPr>
          <a:xfrm>
            <a:off x="643337" y="643464"/>
            <a:ext cx="10912338" cy="5571072"/>
          </a:xfrm>
          <a:prstGeom prst="rect">
            <a:avLst/>
          </a:prstGeom>
          <a:solidFill>
            <a:schemeClr val="lt1"/>
          </a:solidFill>
          <a:ln>
            <a:noFill/>
          </a:ln>
          <a:effectLst>
            <a:outerShdw blurRad="50800" rotWithShape="0" algn="ctr">
              <a:srgbClr val="000000">
                <a:alpha val="6549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6" name="Google Shape;416;p27"/>
          <p:cNvSpPr/>
          <p:nvPr/>
        </p:nvSpPr>
        <p:spPr>
          <a:xfrm>
            <a:off x="809702" y="809244"/>
            <a:ext cx="10579608" cy="5239512"/>
          </a:xfrm>
          <a:prstGeom prst="rect">
            <a:avLst/>
          </a:prstGeom>
          <a:noFill/>
          <a:ln cap="sq" cmpd="sng" w="9525">
            <a:solidFill>
              <a:srgbClr val="3F3F3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7" name="Google Shape;417;p27"/>
          <p:cNvSpPr txBox="1"/>
          <p:nvPr>
            <p:ph type="ctrTitle"/>
          </p:nvPr>
        </p:nvSpPr>
        <p:spPr>
          <a:xfrm>
            <a:off x="1243632" y="1559768"/>
            <a:ext cx="9678368" cy="3135379"/>
          </a:xfrm>
          <a:prstGeom prst="rect">
            <a:avLst/>
          </a:prstGeom>
          <a:noFill/>
          <a:ln>
            <a:noFill/>
          </a:ln>
        </p:spPr>
        <p:txBody>
          <a:bodyPr anchorCtr="0" anchor="ctr" bIns="45700" lIns="91425" spcFirstLastPara="1" rIns="91425" wrap="square" tIns="45700">
            <a:normAutofit/>
          </a:bodyPr>
          <a:lstStyle/>
          <a:p>
            <a:pPr indent="0" lvl="0" marL="0" rtl="0" algn="ctr">
              <a:lnSpc>
                <a:spcPct val="83000"/>
              </a:lnSpc>
              <a:spcBef>
                <a:spcPts val="0"/>
              </a:spcBef>
              <a:spcAft>
                <a:spcPts val="0"/>
              </a:spcAft>
              <a:buClr>
                <a:srgbClr val="262626"/>
              </a:buClr>
              <a:buSzPts val="6600"/>
              <a:buFont typeface="Century Gothic"/>
              <a:buNone/>
            </a:pPr>
            <a:r>
              <a:rPr lang="en-GB" sz="6600"/>
              <a:t>END OF SESSION 3</a:t>
            </a:r>
            <a:endParaRPr/>
          </a:p>
        </p:txBody>
      </p:sp>
      <p:sp>
        <p:nvSpPr>
          <p:cNvPr id="418" name="Google Shape;418;p27"/>
          <p:cNvSpPr txBox="1"/>
          <p:nvPr>
            <p:ph idx="1" type="subTitle"/>
          </p:nvPr>
        </p:nvSpPr>
        <p:spPr>
          <a:xfrm>
            <a:off x="1243633" y="4817251"/>
            <a:ext cx="9678367" cy="688024"/>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600"/>
              <a:buNone/>
            </a:pPr>
            <a:r>
              <a:t/>
            </a:r>
            <a:endParaRPr/>
          </a:p>
        </p:txBody>
      </p:sp>
      <p:sp>
        <p:nvSpPr>
          <p:cNvPr id="419" name="Google Shape;419;p27"/>
          <p:cNvSpPr/>
          <p:nvPr/>
        </p:nvSpPr>
        <p:spPr>
          <a:xfrm>
            <a:off x="5135880" y="640856"/>
            <a:ext cx="1920240" cy="73152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420" name="Google Shape;420;p27"/>
          <p:cNvCxnSpPr/>
          <p:nvPr/>
        </p:nvCxnSpPr>
        <p:spPr>
          <a:xfrm>
            <a:off x="5250180" y="640855"/>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421" name="Google Shape;421;p27"/>
          <p:cNvCxnSpPr/>
          <p:nvPr/>
        </p:nvCxnSpPr>
        <p:spPr>
          <a:xfrm>
            <a:off x="6941820" y="640855"/>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422" name="Google Shape;422;p27"/>
          <p:cNvCxnSpPr/>
          <p:nvPr/>
        </p:nvCxnSpPr>
        <p:spPr>
          <a:xfrm>
            <a:off x="5250180" y="1286150"/>
            <a:ext cx="1691640" cy="0"/>
          </a:xfrm>
          <a:prstGeom prst="straightConnector1">
            <a:avLst/>
          </a:prstGeom>
          <a:solidFill>
            <a:srgbClr val="262626"/>
          </a:solidFill>
          <a:ln cap="flat" cmpd="sng" w="9525">
            <a:solidFill>
              <a:schemeClr val="dk1"/>
            </a:solidFill>
            <a:prstDash val="solid"/>
            <a:miter lim="800000"/>
            <a:headEnd len="sm" w="sm" type="none"/>
            <a:tailEnd len="sm" w="sm" type="none"/>
          </a:ln>
        </p:spPr>
      </p:cxn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rotWithShape="1">
          <a:blip r:embed="rId3">
            <a:alphaModFix/>
          </a:blip>
          <a:tile algn="tl" flip="none" tx="0" sx="60000" ty="0" sy="60000"/>
        </a:blipFill>
      </p:bgPr>
    </p:bg>
    <p:spTree>
      <p:nvGrpSpPr>
        <p:cNvPr id="426" name="Shape 426"/>
        <p:cNvGrpSpPr/>
        <p:nvPr/>
      </p:nvGrpSpPr>
      <p:grpSpPr>
        <a:xfrm>
          <a:off x="0" y="0"/>
          <a:ext cx="0" cy="0"/>
          <a:chOff x="0" y="0"/>
          <a:chExt cx="0" cy="0"/>
        </a:xfrm>
      </p:grpSpPr>
      <p:sp>
        <p:nvSpPr>
          <p:cNvPr id="427" name="Google Shape;427;p28"/>
          <p:cNvSpPr/>
          <p:nvPr/>
        </p:nvSpPr>
        <p:spPr>
          <a:xfrm>
            <a:off x="0" y="0"/>
            <a:ext cx="12192000" cy="6858000"/>
          </a:xfrm>
          <a:prstGeom prst="rect">
            <a:avLst/>
          </a:prstGeom>
          <a:blipFill rotWithShape="1">
            <a:blip r:embed="rId4">
              <a:alphaModFix amt="45000"/>
            </a:blip>
            <a:tile algn="tl" flip="none" tx="-44450" sx="85000" ty="38100" sy="85000"/>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8" name="Google Shape;428;p28"/>
          <p:cNvSpPr/>
          <p:nvPr/>
        </p:nvSpPr>
        <p:spPr>
          <a:xfrm>
            <a:off x="1307870" y="1267730"/>
            <a:ext cx="9576262" cy="4307950"/>
          </a:xfrm>
          <a:prstGeom prst="rect">
            <a:avLst/>
          </a:prstGeom>
          <a:solidFill>
            <a:schemeClr val="lt1"/>
          </a:solidFill>
          <a:ln>
            <a:noFill/>
          </a:ln>
          <a:effectLst>
            <a:outerShdw blurRad="50800" rotWithShape="0" algn="ctr">
              <a:srgbClr val="000000">
                <a:alpha val="6549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9" name="Google Shape;429;p28"/>
          <p:cNvSpPr/>
          <p:nvPr/>
        </p:nvSpPr>
        <p:spPr>
          <a:xfrm>
            <a:off x="1447801" y="1411615"/>
            <a:ext cx="9296400" cy="4034770"/>
          </a:xfrm>
          <a:prstGeom prst="rect">
            <a:avLst/>
          </a:prstGeom>
          <a:noFill/>
          <a:ln cap="sq" cmpd="sng" w="9525">
            <a:solidFill>
              <a:srgbClr val="3F3F3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0" name="Google Shape;430;p28"/>
          <p:cNvSpPr/>
          <p:nvPr/>
        </p:nvSpPr>
        <p:spPr>
          <a:xfrm>
            <a:off x="5135880" y="1267730"/>
            <a:ext cx="1920240" cy="73152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431" name="Google Shape;431;p28"/>
          <p:cNvGrpSpPr/>
          <p:nvPr/>
        </p:nvGrpSpPr>
        <p:grpSpPr>
          <a:xfrm>
            <a:off x="4828372" y="1267730"/>
            <a:ext cx="1567331" cy="645295"/>
            <a:chOff x="5318306" y="1386268"/>
            <a:chExt cx="1567331" cy="645295"/>
          </a:xfrm>
        </p:grpSpPr>
        <p:cxnSp>
          <p:nvCxnSpPr>
            <p:cNvPr id="432" name="Google Shape;432;p28"/>
            <p:cNvCxnSpPr/>
            <p:nvPr/>
          </p:nvCxnSpPr>
          <p:spPr>
            <a:xfrm>
              <a:off x="5318306" y="1386268"/>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433" name="Google Shape;433;p28"/>
            <p:cNvCxnSpPr/>
            <p:nvPr/>
          </p:nvCxnSpPr>
          <p:spPr>
            <a:xfrm>
              <a:off x="6885637" y="1386268"/>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434" name="Google Shape;434;p28"/>
            <p:cNvCxnSpPr/>
            <p:nvPr/>
          </p:nvCxnSpPr>
          <p:spPr>
            <a:xfrm>
              <a:off x="5318306" y="2031563"/>
              <a:ext cx="1567331" cy="0"/>
            </a:xfrm>
            <a:prstGeom prst="straightConnector1">
              <a:avLst/>
            </a:prstGeom>
            <a:solidFill>
              <a:srgbClr val="262626"/>
            </a:solidFill>
            <a:ln cap="flat" cmpd="sng" w="9525">
              <a:solidFill>
                <a:schemeClr val="dk1"/>
              </a:solidFill>
              <a:prstDash val="solid"/>
              <a:miter lim="800000"/>
              <a:headEnd len="sm" w="sm" type="none"/>
              <a:tailEnd len="sm" w="sm" type="none"/>
            </a:ln>
          </p:spPr>
        </p:cxnSp>
      </p:grpSp>
      <p:sp>
        <p:nvSpPr>
          <p:cNvPr id="435" name="Google Shape;435;p28"/>
          <p:cNvSpPr/>
          <p:nvPr/>
        </p:nvSpPr>
        <p:spPr>
          <a:xfrm>
            <a:off x="0" y="0"/>
            <a:ext cx="12192000" cy="6858000"/>
          </a:xfrm>
          <a:prstGeom prst="rect">
            <a:avLst/>
          </a:prstGeom>
          <a:blipFill rotWithShape="1">
            <a:blip r:embed="rId3">
              <a:alphaModFix/>
            </a:blip>
            <a:tile algn="tl" flip="none" tx="0" sx="60000" ty="0" sy="60000"/>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entury Gothic"/>
              <a:ea typeface="Century Gothic"/>
              <a:cs typeface="Century Gothic"/>
              <a:sym typeface="Century Gothic"/>
            </a:endParaRPr>
          </a:p>
        </p:txBody>
      </p:sp>
      <p:sp>
        <p:nvSpPr>
          <p:cNvPr id="436" name="Google Shape;436;p28"/>
          <p:cNvSpPr/>
          <p:nvPr/>
        </p:nvSpPr>
        <p:spPr>
          <a:xfrm>
            <a:off x="453190" y="457200"/>
            <a:ext cx="11281609" cy="5943603"/>
          </a:xfrm>
          <a:prstGeom prst="rect">
            <a:avLst/>
          </a:prstGeom>
          <a:solidFill>
            <a:srgbClr val="FFFFFF"/>
          </a:solidFill>
          <a:ln>
            <a:noFill/>
          </a:ln>
          <a:effectLst>
            <a:outerShdw blurRad="50800" rotWithShape="0" algn="ctr">
              <a:srgbClr val="000000">
                <a:alpha val="6549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7" name="Google Shape;437;p28"/>
          <p:cNvSpPr/>
          <p:nvPr/>
        </p:nvSpPr>
        <p:spPr>
          <a:xfrm>
            <a:off x="616738" y="621793"/>
            <a:ext cx="10954512" cy="5614416"/>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8" name="Google Shape;438;p28"/>
          <p:cNvSpPr txBox="1"/>
          <p:nvPr>
            <p:ph type="title"/>
          </p:nvPr>
        </p:nvSpPr>
        <p:spPr>
          <a:xfrm>
            <a:off x="1209040" y="1754659"/>
            <a:ext cx="9860547" cy="3005463"/>
          </a:xfrm>
          <a:prstGeom prst="rect">
            <a:avLst/>
          </a:prstGeom>
          <a:noFill/>
          <a:ln>
            <a:noFill/>
          </a:ln>
        </p:spPr>
        <p:txBody>
          <a:bodyPr anchorCtr="0" anchor="ctr" bIns="45700" lIns="91425" spcFirstLastPara="1" rIns="91425" wrap="square" tIns="45700">
            <a:normAutofit/>
          </a:bodyPr>
          <a:lstStyle/>
          <a:p>
            <a:pPr indent="0" lvl="0" marL="0" rtl="0" algn="ctr">
              <a:lnSpc>
                <a:spcPct val="83000"/>
              </a:lnSpc>
              <a:spcBef>
                <a:spcPts val="0"/>
              </a:spcBef>
              <a:spcAft>
                <a:spcPts val="0"/>
              </a:spcAft>
              <a:buClr>
                <a:srgbClr val="FFFFFF"/>
              </a:buClr>
              <a:buSzPts val="7200"/>
              <a:buFont typeface="Century Gothic"/>
              <a:buNone/>
            </a:pPr>
            <a:r>
              <a:rPr lang="en-GB">
                <a:solidFill>
                  <a:srgbClr val="FFFFFF"/>
                </a:solidFill>
              </a:rPr>
              <a:t>SESSION 4</a:t>
            </a:r>
            <a:endParaRPr/>
          </a:p>
        </p:txBody>
      </p:sp>
      <p:sp>
        <p:nvSpPr>
          <p:cNvPr id="439" name="Google Shape;439;p28"/>
          <p:cNvSpPr txBox="1"/>
          <p:nvPr>
            <p:ph idx="1" type="body"/>
          </p:nvPr>
        </p:nvSpPr>
        <p:spPr>
          <a:xfrm>
            <a:off x="1209039" y="4947920"/>
            <a:ext cx="9860547" cy="685116"/>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800"/>
              <a:buNone/>
            </a:pPr>
            <a:r>
              <a:rPr lang="en-GB" sz="1800">
                <a:solidFill>
                  <a:srgbClr val="FFFFFF"/>
                </a:solidFill>
              </a:rPr>
              <a:t>Character Analysis</a:t>
            </a:r>
            <a:endParaRPr/>
          </a:p>
        </p:txBody>
      </p:sp>
      <p:sp>
        <p:nvSpPr>
          <p:cNvPr id="440" name="Google Shape;440;p28"/>
          <p:cNvSpPr/>
          <p:nvPr/>
        </p:nvSpPr>
        <p:spPr>
          <a:xfrm>
            <a:off x="5135880" y="446824"/>
            <a:ext cx="1920240" cy="73152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441" name="Google Shape;441;p28"/>
          <p:cNvCxnSpPr/>
          <p:nvPr/>
        </p:nvCxnSpPr>
        <p:spPr>
          <a:xfrm>
            <a:off x="5250180" y="455369"/>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442" name="Google Shape;442;p28"/>
          <p:cNvCxnSpPr/>
          <p:nvPr/>
        </p:nvCxnSpPr>
        <p:spPr>
          <a:xfrm>
            <a:off x="6941820" y="455369"/>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443" name="Google Shape;443;p28"/>
          <p:cNvCxnSpPr/>
          <p:nvPr/>
        </p:nvCxnSpPr>
        <p:spPr>
          <a:xfrm>
            <a:off x="5250180" y="1100664"/>
            <a:ext cx="1691640" cy="0"/>
          </a:xfrm>
          <a:prstGeom prst="straightConnector1">
            <a:avLst/>
          </a:prstGeom>
          <a:solidFill>
            <a:srgbClr val="262626"/>
          </a:solidFill>
          <a:ln cap="flat" cmpd="sng" w="9525">
            <a:solidFill>
              <a:schemeClr val="dk1"/>
            </a:solidFill>
            <a:prstDash val="solid"/>
            <a:miter lim="800000"/>
            <a:headEnd len="sm" w="sm" type="none"/>
            <a:tailEnd len="sm" w="sm" type="none"/>
          </a:ln>
        </p:spPr>
      </p:cxn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447" name="Shape 447"/>
        <p:cNvGrpSpPr/>
        <p:nvPr/>
      </p:nvGrpSpPr>
      <p:grpSpPr>
        <a:xfrm>
          <a:off x="0" y="0"/>
          <a:ext cx="0" cy="0"/>
          <a:chOff x="0" y="0"/>
          <a:chExt cx="0" cy="0"/>
        </a:xfrm>
      </p:grpSpPr>
      <p:sp>
        <p:nvSpPr>
          <p:cNvPr id="448" name="Google Shape;448;p29"/>
          <p:cNvSpPr/>
          <p:nvPr/>
        </p:nvSpPr>
        <p:spPr>
          <a:xfrm>
            <a:off x="0" y="0"/>
            <a:ext cx="12192000" cy="6858000"/>
          </a:xfrm>
          <a:prstGeom prst="rect">
            <a:avLst/>
          </a:prstGeom>
          <a:blipFill rotWithShape="1">
            <a:blip r:embed="rId3">
              <a:alphaModFix amt="45000"/>
            </a:blip>
            <a:tile algn="tl" flip="none" tx="-44450" sx="85000" ty="38100" sy="85000"/>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9" name="Google Shape;449;p29"/>
          <p:cNvSpPr/>
          <p:nvPr/>
        </p:nvSpPr>
        <p:spPr>
          <a:xfrm>
            <a:off x="1307870" y="1267730"/>
            <a:ext cx="9576262" cy="4307950"/>
          </a:xfrm>
          <a:prstGeom prst="rect">
            <a:avLst/>
          </a:prstGeom>
          <a:solidFill>
            <a:schemeClr val="lt1"/>
          </a:solidFill>
          <a:ln>
            <a:noFill/>
          </a:ln>
          <a:effectLst>
            <a:outerShdw blurRad="50800" rotWithShape="0" algn="ctr">
              <a:srgbClr val="000000">
                <a:alpha val="6549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0" name="Google Shape;450;p29"/>
          <p:cNvSpPr/>
          <p:nvPr/>
        </p:nvSpPr>
        <p:spPr>
          <a:xfrm>
            <a:off x="1447801" y="1411615"/>
            <a:ext cx="9296400" cy="4034770"/>
          </a:xfrm>
          <a:prstGeom prst="rect">
            <a:avLst/>
          </a:prstGeom>
          <a:noFill/>
          <a:ln cap="sq" cmpd="sng" w="9525">
            <a:solidFill>
              <a:srgbClr val="3F3F3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1" name="Google Shape;451;p29"/>
          <p:cNvSpPr/>
          <p:nvPr/>
        </p:nvSpPr>
        <p:spPr>
          <a:xfrm>
            <a:off x="5135880" y="1267730"/>
            <a:ext cx="1920240" cy="73152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452" name="Google Shape;452;p29"/>
          <p:cNvGrpSpPr/>
          <p:nvPr/>
        </p:nvGrpSpPr>
        <p:grpSpPr>
          <a:xfrm>
            <a:off x="4828372" y="1267730"/>
            <a:ext cx="1567331" cy="645295"/>
            <a:chOff x="5318306" y="1386268"/>
            <a:chExt cx="1567331" cy="645295"/>
          </a:xfrm>
        </p:grpSpPr>
        <p:cxnSp>
          <p:nvCxnSpPr>
            <p:cNvPr id="453" name="Google Shape;453;p29"/>
            <p:cNvCxnSpPr/>
            <p:nvPr/>
          </p:nvCxnSpPr>
          <p:spPr>
            <a:xfrm>
              <a:off x="5318306" y="1386268"/>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454" name="Google Shape;454;p29"/>
            <p:cNvCxnSpPr/>
            <p:nvPr/>
          </p:nvCxnSpPr>
          <p:spPr>
            <a:xfrm>
              <a:off x="6885637" y="1386268"/>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455" name="Google Shape;455;p29"/>
            <p:cNvCxnSpPr/>
            <p:nvPr/>
          </p:nvCxnSpPr>
          <p:spPr>
            <a:xfrm>
              <a:off x="5318306" y="2031563"/>
              <a:ext cx="1567331" cy="0"/>
            </a:xfrm>
            <a:prstGeom prst="straightConnector1">
              <a:avLst/>
            </a:prstGeom>
            <a:solidFill>
              <a:srgbClr val="262626"/>
            </a:solidFill>
            <a:ln cap="flat" cmpd="sng" w="9525">
              <a:solidFill>
                <a:schemeClr val="dk1"/>
              </a:solidFill>
              <a:prstDash val="solid"/>
              <a:miter lim="800000"/>
              <a:headEnd len="sm" w="sm" type="none"/>
              <a:tailEnd len="sm" w="sm" type="none"/>
            </a:ln>
          </p:spPr>
        </p:cxnSp>
      </p:grpSp>
      <p:sp>
        <p:nvSpPr>
          <p:cNvPr id="456" name="Google Shape;456;p29"/>
          <p:cNvSpPr/>
          <p:nvPr/>
        </p:nvSpPr>
        <p:spPr>
          <a:xfrm>
            <a:off x="0" y="0"/>
            <a:ext cx="12192000" cy="6858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entury Gothic"/>
              <a:ea typeface="Century Gothic"/>
              <a:cs typeface="Century Gothic"/>
              <a:sym typeface="Century Gothic"/>
            </a:endParaRPr>
          </a:p>
        </p:txBody>
      </p:sp>
      <p:sp>
        <p:nvSpPr>
          <p:cNvPr id="457" name="Google Shape;457;p29"/>
          <p:cNvSpPr/>
          <p:nvPr/>
        </p:nvSpPr>
        <p:spPr>
          <a:xfrm>
            <a:off x="-1866" y="0"/>
            <a:ext cx="6758734"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entury Gothic"/>
              <a:ea typeface="Century Gothic"/>
              <a:cs typeface="Century Gothic"/>
              <a:sym typeface="Century Gothic"/>
            </a:endParaRPr>
          </a:p>
        </p:txBody>
      </p:sp>
      <p:pic>
        <p:nvPicPr>
          <p:cNvPr descr="John, the physician/husband, in &quot;The Yellow Wallpaper&quot; | Yellow ..." id="458" name="Google Shape;458;p29"/>
          <p:cNvPicPr preferRelativeResize="0"/>
          <p:nvPr/>
        </p:nvPicPr>
        <p:blipFill rotWithShape="1">
          <a:blip r:embed="rId4">
            <a:alphaModFix/>
          </a:blip>
          <a:srcRect b="0" l="0" r="0" t="0"/>
          <a:stretch/>
        </p:blipFill>
        <p:spPr>
          <a:xfrm>
            <a:off x="643192" y="701624"/>
            <a:ext cx="5451627" cy="5451627"/>
          </a:xfrm>
          <a:prstGeom prst="rect">
            <a:avLst/>
          </a:prstGeom>
          <a:noFill/>
          <a:ln>
            <a:noFill/>
          </a:ln>
        </p:spPr>
      </p:pic>
      <p:sp>
        <p:nvSpPr>
          <p:cNvPr id="459" name="Google Shape;459;p29"/>
          <p:cNvSpPr/>
          <p:nvPr/>
        </p:nvSpPr>
        <p:spPr>
          <a:xfrm>
            <a:off x="7391973" y="643464"/>
            <a:ext cx="4143830" cy="5566305"/>
          </a:xfrm>
          <a:prstGeom prst="rect">
            <a:avLst/>
          </a:prstGeom>
          <a:solidFill>
            <a:srgbClr val="FFFFFF"/>
          </a:solidFill>
          <a:ln>
            <a:noFill/>
          </a:ln>
          <a:effectLst>
            <a:outerShdw blurRad="50800" rotWithShape="0" algn="ctr">
              <a:srgbClr val="000000">
                <a:alpha val="6549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0" name="Google Shape;460;p29"/>
          <p:cNvSpPr/>
          <p:nvPr/>
        </p:nvSpPr>
        <p:spPr>
          <a:xfrm>
            <a:off x="7557364" y="806860"/>
            <a:ext cx="3813048" cy="5239512"/>
          </a:xfrm>
          <a:prstGeom prst="rect">
            <a:avLst/>
          </a:prstGeom>
          <a:solidFill>
            <a:schemeClr val="lt1"/>
          </a:solidFill>
          <a:ln cap="sq" cmpd="sng" w="9525">
            <a:solidFill>
              <a:srgbClr val="3F3F3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1" name="Google Shape;461;p29"/>
          <p:cNvSpPr txBox="1"/>
          <p:nvPr>
            <p:ph type="title"/>
          </p:nvPr>
        </p:nvSpPr>
        <p:spPr>
          <a:xfrm>
            <a:off x="7957225" y="1559768"/>
            <a:ext cx="2978281" cy="3135379"/>
          </a:xfrm>
          <a:prstGeom prst="rect">
            <a:avLst/>
          </a:prstGeom>
          <a:noFill/>
          <a:ln>
            <a:noFill/>
          </a:ln>
        </p:spPr>
        <p:txBody>
          <a:bodyPr anchorCtr="0" anchor="ctr" bIns="45700" lIns="91425" spcFirstLastPara="1" rIns="91425" wrap="square" tIns="45700">
            <a:noAutofit/>
          </a:bodyPr>
          <a:lstStyle/>
          <a:p>
            <a:pPr indent="0" lvl="0" marL="0" rtl="0" algn="ctr">
              <a:lnSpc>
                <a:spcPct val="83000"/>
              </a:lnSpc>
              <a:spcBef>
                <a:spcPts val="0"/>
              </a:spcBef>
              <a:spcAft>
                <a:spcPts val="0"/>
              </a:spcAft>
              <a:buClr>
                <a:srgbClr val="262626"/>
              </a:buClr>
              <a:buSzPts val="2800"/>
              <a:buFont typeface="Century Gothic"/>
              <a:buNone/>
            </a:pPr>
            <a:r>
              <a:rPr lang="en-GB" sz="2800" cap="none"/>
              <a:t>We will focus on how John speaks to the narrator. </a:t>
            </a:r>
            <a:endParaRPr/>
          </a:p>
        </p:txBody>
      </p:sp>
      <p:sp>
        <p:nvSpPr>
          <p:cNvPr id="462" name="Google Shape;462;p29"/>
          <p:cNvSpPr txBox="1"/>
          <p:nvPr>
            <p:ph idx="1" type="body"/>
          </p:nvPr>
        </p:nvSpPr>
        <p:spPr>
          <a:xfrm>
            <a:off x="7957225" y="4708186"/>
            <a:ext cx="2978282" cy="992223"/>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400"/>
              <a:buNone/>
            </a:pPr>
            <a:r>
              <a:t/>
            </a:r>
            <a:endParaRPr sz="1400"/>
          </a:p>
        </p:txBody>
      </p:sp>
      <p:sp>
        <p:nvSpPr>
          <p:cNvPr id="463" name="Google Shape;463;p29"/>
          <p:cNvSpPr/>
          <p:nvPr/>
        </p:nvSpPr>
        <p:spPr>
          <a:xfrm>
            <a:off x="8503768" y="640856"/>
            <a:ext cx="1920240" cy="73152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464" name="Google Shape;464;p29"/>
          <p:cNvCxnSpPr/>
          <p:nvPr/>
        </p:nvCxnSpPr>
        <p:spPr>
          <a:xfrm>
            <a:off x="8618068" y="640855"/>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465" name="Google Shape;465;p29"/>
          <p:cNvCxnSpPr/>
          <p:nvPr/>
        </p:nvCxnSpPr>
        <p:spPr>
          <a:xfrm>
            <a:off x="10309708" y="640855"/>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466" name="Google Shape;466;p29"/>
          <p:cNvCxnSpPr/>
          <p:nvPr/>
        </p:nvCxnSpPr>
        <p:spPr>
          <a:xfrm>
            <a:off x="8618068" y="1286150"/>
            <a:ext cx="1691640" cy="0"/>
          </a:xfrm>
          <a:prstGeom prst="straightConnector1">
            <a:avLst/>
          </a:prstGeom>
          <a:solidFill>
            <a:srgbClr val="262626"/>
          </a:solidFill>
          <a:ln cap="flat" cmpd="sng" w="9525">
            <a:solidFill>
              <a:schemeClr val="dk1"/>
            </a:solidFill>
            <a:prstDash val="solid"/>
            <a:miter lim="800000"/>
            <a:headEnd len="sm" w="sm" type="none"/>
            <a:tailEnd len="sm" w="sm" type="none"/>
          </a:ln>
        </p:spPr>
      </p:cxn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71" name="Shape 471"/>
        <p:cNvGrpSpPr/>
        <p:nvPr/>
      </p:nvGrpSpPr>
      <p:grpSpPr>
        <a:xfrm>
          <a:off x="0" y="0"/>
          <a:ext cx="0" cy="0"/>
          <a:chOff x="0" y="0"/>
          <a:chExt cx="0" cy="0"/>
        </a:xfrm>
      </p:grpSpPr>
      <p:sp>
        <p:nvSpPr>
          <p:cNvPr id="472" name="Google Shape;472;p30"/>
          <p:cNvSpPr txBox="1"/>
          <p:nvPr>
            <p:ph idx="1" type="body"/>
          </p:nvPr>
        </p:nvSpPr>
        <p:spPr>
          <a:xfrm>
            <a:off x="333375" y="352424"/>
            <a:ext cx="11544300" cy="629602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1800"/>
              <a:buNone/>
            </a:pPr>
            <a:r>
              <a:rPr lang="en-GB"/>
              <a:t>‘What is it, </a:t>
            </a:r>
            <a:r>
              <a:rPr lang="en-GB">
                <a:solidFill>
                  <a:schemeClr val="accent5"/>
                </a:solidFill>
              </a:rPr>
              <a:t>little girl</a:t>
            </a:r>
            <a:r>
              <a:rPr lang="en-GB"/>
              <a:t>?’ he said. ‘Don’t go walking about like that – you’ll get cold.’</a:t>
            </a:r>
            <a:endParaRPr/>
          </a:p>
          <a:p>
            <a:pPr indent="0" lvl="0" marL="0" rtl="0" algn="l">
              <a:lnSpc>
                <a:spcPct val="90000"/>
              </a:lnSpc>
              <a:spcBef>
                <a:spcPts val="900"/>
              </a:spcBef>
              <a:spcAft>
                <a:spcPts val="0"/>
              </a:spcAft>
              <a:buSzPts val="1800"/>
              <a:buNone/>
            </a:pPr>
            <a:r>
              <a:rPr lang="en-GB"/>
              <a:t>I thought it was a good time to talk, so I told him that I really was not gaining here, and that I wished he would take me away.</a:t>
            </a:r>
            <a:endParaRPr/>
          </a:p>
          <a:p>
            <a:pPr indent="0" lvl="0" marL="0" rtl="0" algn="l">
              <a:lnSpc>
                <a:spcPct val="90000"/>
              </a:lnSpc>
              <a:spcBef>
                <a:spcPts val="900"/>
              </a:spcBef>
              <a:spcAft>
                <a:spcPts val="0"/>
              </a:spcAft>
              <a:buSzPts val="1800"/>
              <a:buNone/>
            </a:pPr>
            <a:r>
              <a:rPr lang="en-GB"/>
              <a:t>‘Why </a:t>
            </a:r>
            <a:r>
              <a:rPr lang="en-GB">
                <a:solidFill>
                  <a:schemeClr val="accent5"/>
                </a:solidFill>
              </a:rPr>
              <a:t>darling</a:t>
            </a:r>
            <a:r>
              <a:rPr lang="en-GB"/>
              <a:t>!’ said he, ‘our lease will be up in three weeks, and I can’t see how to leave before. The repairs are not done at home, and </a:t>
            </a:r>
            <a:r>
              <a:rPr lang="en-GB">
                <a:solidFill>
                  <a:srgbClr val="00B050"/>
                </a:solidFill>
              </a:rPr>
              <a:t>I cannot possibly leave town just now</a:t>
            </a:r>
            <a:r>
              <a:rPr lang="en-GB"/>
              <a:t>. Of course if you were in any danger, I could and would, but </a:t>
            </a:r>
            <a:r>
              <a:rPr lang="en-GB">
                <a:solidFill>
                  <a:srgbClr val="7030A0"/>
                </a:solidFill>
              </a:rPr>
              <a:t>you really are better</a:t>
            </a:r>
            <a:r>
              <a:rPr lang="en-GB"/>
              <a:t>, </a:t>
            </a:r>
            <a:r>
              <a:rPr lang="en-GB">
                <a:solidFill>
                  <a:schemeClr val="accent5"/>
                </a:solidFill>
              </a:rPr>
              <a:t>dear</a:t>
            </a:r>
            <a:r>
              <a:rPr lang="en-GB"/>
              <a:t>, whether you can see it or not. I am a doctor, </a:t>
            </a:r>
            <a:r>
              <a:rPr lang="en-GB">
                <a:solidFill>
                  <a:schemeClr val="accent5"/>
                </a:solidFill>
              </a:rPr>
              <a:t>dear</a:t>
            </a:r>
            <a:r>
              <a:rPr lang="en-GB"/>
              <a:t>, and I know. </a:t>
            </a:r>
            <a:r>
              <a:rPr lang="en-GB">
                <a:solidFill>
                  <a:srgbClr val="7030A0"/>
                </a:solidFill>
              </a:rPr>
              <a:t>You are gaining flesh and color, your appetite is better, I feel really much easier about you.</a:t>
            </a:r>
            <a:r>
              <a:rPr lang="en-GB"/>
              <a:t>’</a:t>
            </a:r>
            <a:endParaRPr/>
          </a:p>
          <a:p>
            <a:pPr indent="0" lvl="0" marL="0" rtl="0" algn="l">
              <a:lnSpc>
                <a:spcPct val="90000"/>
              </a:lnSpc>
              <a:spcBef>
                <a:spcPts val="900"/>
              </a:spcBef>
              <a:spcAft>
                <a:spcPts val="0"/>
              </a:spcAft>
              <a:buSzPts val="1800"/>
              <a:buNone/>
            </a:pPr>
            <a:r>
              <a:rPr lang="en-GB"/>
              <a:t>‘I don’t weigh a bit more,’ said I, ‘nor as much; and my appetite may be better in the evening when you are here, but it is worse in the morning when you are away!’</a:t>
            </a:r>
            <a:endParaRPr/>
          </a:p>
          <a:p>
            <a:pPr indent="0" lvl="0" marL="0" rtl="0" algn="l">
              <a:lnSpc>
                <a:spcPct val="90000"/>
              </a:lnSpc>
              <a:spcBef>
                <a:spcPts val="900"/>
              </a:spcBef>
              <a:spcAft>
                <a:spcPts val="0"/>
              </a:spcAft>
              <a:buSzPts val="1800"/>
              <a:buNone/>
            </a:pPr>
            <a:r>
              <a:rPr lang="en-GB"/>
              <a:t>‘</a:t>
            </a:r>
            <a:r>
              <a:rPr lang="en-GB">
                <a:solidFill>
                  <a:schemeClr val="accent5"/>
                </a:solidFill>
              </a:rPr>
              <a:t>Bless her little heart!</a:t>
            </a:r>
            <a:r>
              <a:rPr lang="en-GB"/>
              <a:t>’ said he with a big hug, ‘</a:t>
            </a:r>
            <a:r>
              <a:rPr lang="en-GB">
                <a:solidFill>
                  <a:schemeClr val="accent5"/>
                </a:solidFill>
              </a:rPr>
              <a:t>she shall be as sick as she pleases! </a:t>
            </a:r>
            <a:r>
              <a:rPr lang="en-GB"/>
              <a:t>But now </a:t>
            </a:r>
            <a:r>
              <a:rPr lang="en-GB">
                <a:solidFill>
                  <a:srgbClr val="00B050"/>
                </a:solidFill>
              </a:rPr>
              <a:t>let’s improve the shining hours by going to sleep, and talk about it in the morning!</a:t>
            </a:r>
            <a:r>
              <a:rPr lang="en-GB"/>
              <a:t>’</a:t>
            </a:r>
            <a:endParaRPr/>
          </a:p>
          <a:p>
            <a:pPr indent="0" lvl="0" marL="0" rtl="0" algn="l">
              <a:lnSpc>
                <a:spcPct val="90000"/>
              </a:lnSpc>
              <a:spcBef>
                <a:spcPts val="900"/>
              </a:spcBef>
              <a:spcAft>
                <a:spcPts val="0"/>
              </a:spcAft>
              <a:buSzPts val="1800"/>
              <a:buNone/>
            </a:pPr>
            <a:r>
              <a:rPr lang="en-GB"/>
              <a:t>‘And you won’t go away?’ I asked gloomily.</a:t>
            </a:r>
            <a:endParaRPr/>
          </a:p>
          <a:p>
            <a:pPr indent="0" lvl="0" marL="0" rtl="0" algn="l">
              <a:lnSpc>
                <a:spcPct val="90000"/>
              </a:lnSpc>
              <a:spcBef>
                <a:spcPts val="900"/>
              </a:spcBef>
              <a:spcAft>
                <a:spcPts val="0"/>
              </a:spcAft>
              <a:buSzPts val="1800"/>
              <a:buNone/>
            </a:pPr>
            <a:r>
              <a:rPr lang="en-GB"/>
              <a:t>‘Why, how can I, </a:t>
            </a:r>
            <a:r>
              <a:rPr lang="en-GB">
                <a:solidFill>
                  <a:schemeClr val="accent5"/>
                </a:solidFill>
              </a:rPr>
              <a:t>dear</a:t>
            </a:r>
            <a:r>
              <a:rPr lang="en-GB"/>
              <a:t>? It is only three weeks more and then we will take a nice little trip of a few days while Jennie is getting the house ready. Really </a:t>
            </a:r>
            <a:r>
              <a:rPr lang="en-GB">
                <a:solidFill>
                  <a:schemeClr val="accent5"/>
                </a:solidFill>
              </a:rPr>
              <a:t>dear</a:t>
            </a:r>
            <a:r>
              <a:rPr lang="en-GB"/>
              <a:t> </a:t>
            </a:r>
            <a:r>
              <a:rPr lang="en-GB">
                <a:solidFill>
                  <a:srgbClr val="7030A0"/>
                </a:solidFill>
              </a:rPr>
              <a:t>you are better!</a:t>
            </a:r>
            <a:r>
              <a:rPr lang="en-GB"/>
              <a:t>’</a:t>
            </a:r>
            <a:endParaRPr/>
          </a:p>
          <a:p>
            <a:pPr indent="0" lvl="0" marL="0" rtl="0" algn="l">
              <a:lnSpc>
                <a:spcPct val="90000"/>
              </a:lnSpc>
              <a:spcBef>
                <a:spcPts val="900"/>
              </a:spcBef>
              <a:spcAft>
                <a:spcPts val="0"/>
              </a:spcAft>
              <a:buSzPts val="1800"/>
              <a:buNone/>
            </a:pPr>
            <a:r>
              <a:rPr lang="en-GB"/>
              <a:t>‘Better in body perhaps –’ I began, and stopped short, for he sat up straight and looked at me with such a stern, reproachful look that I could not say another word.</a:t>
            </a:r>
            <a:endParaRPr/>
          </a:p>
          <a:p>
            <a:pPr indent="0" lvl="0" marL="0" rtl="0" algn="l">
              <a:lnSpc>
                <a:spcPct val="90000"/>
              </a:lnSpc>
              <a:spcBef>
                <a:spcPts val="900"/>
              </a:spcBef>
              <a:spcAft>
                <a:spcPts val="0"/>
              </a:spcAft>
              <a:buSzPts val="1800"/>
              <a:buNone/>
            </a:pPr>
            <a:r>
              <a:rPr lang="en-GB"/>
              <a:t>‘</a:t>
            </a:r>
            <a:r>
              <a:rPr lang="en-GB">
                <a:solidFill>
                  <a:schemeClr val="accent5"/>
                </a:solidFill>
              </a:rPr>
              <a:t>My darling</a:t>
            </a:r>
            <a:r>
              <a:rPr lang="en-GB"/>
              <a:t>,’ said he, ‘I beg of you, </a:t>
            </a:r>
            <a:r>
              <a:rPr lang="en-GB">
                <a:solidFill>
                  <a:srgbClr val="00B050"/>
                </a:solidFill>
              </a:rPr>
              <a:t>for my sake and for our child’s sake, as well as for your own</a:t>
            </a:r>
            <a:r>
              <a:rPr lang="en-GB"/>
              <a:t>, that you will never for one instant let that idea enter your mind! There is nothing so dangerous, so fascinating, to a temperament like yours. It is a false and foolish fancy. </a:t>
            </a:r>
            <a:r>
              <a:rPr lang="en-GB">
                <a:solidFill>
                  <a:srgbClr val="7030A0"/>
                </a:solidFill>
              </a:rPr>
              <a:t>Can you not trust me as a physician when I tell you so?’</a:t>
            </a:r>
            <a:endParaRPr/>
          </a:p>
          <a:p>
            <a:pPr indent="0" lvl="0" marL="0" rtl="0" algn="l">
              <a:lnSpc>
                <a:spcPct val="90000"/>
              </a:lnSpc>
              <a:spcBef>
                <a:spcPts val="900"/>
              </a:spcBef>
              <a:spcAft>
                <a:spcPts val="0"/>
              </a:spcAft>
              <a:buSzPts val="1800"/>
              <a:buNone/>
            </a:pPr>
            <a:r>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476" name="Shape 476"/>
        <p:cNvGrpSpPr/>
        <p:nvPr/>
      </p:nvGrpSpPr>
      <p:grpSpPr>
        <a:xfrm>
          <a:off x="0" y="0"/>
          <a:ext cx="0" cy="0"/>
          <a:chOff x="0" y="0"/>
          <a:chExt cx="0" cy="0"/>
        </a:xfrm>
      </p:grpSpPr>
      <p:sp>
        <p:nvSpPr>
          <p:cNvPr id="477" name="Google Shape;477;g77abc65e38_0_52"/>
          <p:cNvSpPr txBox="1"/>
          <p:nvPr>
            <p:ph type="title"/>
          </p:nvPr>
        </p:nvSpPr>
        <p:spPr>
          <a:xfrm>
            <a:off x="1066800" y="642594"/>
            <a:ext cx="10058400" cy="13716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rgbClr val="262626"/>
              </a:buClr>
              <a:buSzPts val="4800"/>
              <a:buFont typeface="Century Gothic"/>
              <a:buNone/>
            </a:pPr>
            <a:r>
              <a:rPr lang="en-GB"/>
              <a:t>John</a:t>
            </a:r>
            <a:endParaRPr/>
          </a:p>
        </p:txBody>
      </p:sp>
      <p:pic>
        <p:nvPicPr>
          <p:cNvPr descr="John, the physician/husband, in &quot;The Yellow Wallpaper&quot; | Yellow ..." id="478" name="Google Shape;478;g77abc65e38_0_52"/>
          <p:cNvPicPr preferRelativeResize="0"/>
          <p:nvPr/>
        </p:nvPicPr>
        <p:blipFill rotWithShape="1">
          <a:blip r:embed="rId3">
            <a:alphaModFix/>
          </a:blip>
          <a:srcRect b="59755" l="67175" r="0" t="0"/>
          <a:stretch/>
        </p:blipFill>
        <p:spPr>
          <a:xfrm>
            <a:off x="1182688" y="2161487"/>
            <a:ext cx="2962973" cy="3632643"/>
          </a:xfrm>
          <a:prstGeom prst="rect">
            <a:avLst/>
          </a:prstGeom>
          <a:noFill/>
          <a:ln>
            <a:noFill/>
          </a:ln>
        </p:spPr>
      </p:pic>
      <p:sp>
        <p:nvSpPr>
          <p:cNvPr id="479" name="Google Shape;479;g77abc65e38_0_52"/>
          <p:cNvSpPr txBox="1"/>
          <p:nvPr>
            <p:ph idx="1" type="body"/>
          </p:nvPr>
        </p:nvSpPr>
        <p:spPr>
          <a:xfrm>
            <a:off x="4722900" y="442274"/>
            <a:ext cx="6488100" cy="3378000"/>
          </a:xfrm>
          <a:prstGeom prst="rect">
            <a:avLst/>
          </a:prstGeom>
          <a:noFill/>
          <a:ln>
            <a:noFill/>
          </a:ln>
        </p:spPr>
        <p:txBody>
          <a:bodyPr anchorCtr="0" anchor="t" bIns="45700" lIns="91425" spcFirstLastPara="1" rIns="91425" wrap="square" tIns="45700">
            <a:noAutofit/>
          </a:bodyPr>
          <a:lstStyle/>
          <a:p>
            <a:pPr indent="-342900" lvl="0" marL="457200" rtl="0" algn="l">
              <a:lnSpc>
                <a:spcPct val="90000"/>
              </a:lnSpc>
              <a:spcBef>
                <a:spcPts val="900"/>
              </a:spcBef>
              <a:spcAft>
                <a:spcPts val="0"/>
              </a:spcAft>
              <a:buSzPts val="1800"/>
              <a:buChar char="◦"/>
            </a:pPr>
            <a:r>
              <a:rPr lang="en-GB"/>
              <a:t>What do you think John represents in the story?</a:t>
            </a:r>
            <a:endParaRPr/>
          </a:p>
          <a:p>
            <a:pPr indent="0" lvl="0" marL="457200" rtl="0" algn="l">
              <a:lnSpc>
                <a:spcPct val="90000"/>
              </a:lnSpc>
              <a:spcBef>
                <a:spcPts val="900"/>
              </a:spcBef>
              <a:spcAft>
                <a:spcPts val="0"/>
              </a:spcAft>
              <a:buNone/>
            </a:pPr>
            <a:r>
              <a:t/>
            </a:r>
            <a:endParaRPr/>
          </a:p>
          <a:p>
            <a:pPr indent="-342900" lvl="0" marL="457200" rtl="0" algn="l">
              <a:lnSpc>
                <a:spcPct val="90000"/>
              </a:lnSpc>
              <a:spcBef>
                <a:spcPts val="900"/>
              </a:spcBef>
              <a:spcAft>
                <a:spcPts val="0"/>
              </a:spcAft>
              <a:buSzPts val="1800"/>
              <a:buChar char="◦"/>
            </a:pPr>
            <a:r>
              <a:rPr lang="en-GB"/>
              <a:t>How does he treat his wife?</a:t>
            </a:r>
            <a:endParaRPr/>
          </a:p>
          <a:p>
            <a:pPr indent="0" lvl="0" marL="0" rtl="0" algn="l">
              <a:lnSpc>
                <a:spcPct val="90000"/>
              </a:lnSpc>
              <a:spcBef>
                <a:spcPts val="900"/>
              </a:spcBef>
              <a:spcAft>
                <a:spcPts val="0"/>
              </a:spcAft>
              <a:buNone/>
            </a:pPr>
            <a:r>
              <a:t/>
            </a:r>
            <a:endParaRPr/>
          </a:p>
          <a:p>
            <a:pPr indent="-342900" lvl="0" marL="457200" rtl="0" algn="l">
              <a:lnSpc>
                <a:spcPct val="90000"/>
              </a:lnSpc>
              <a:spcBef>
                <a:spcPts val="900"/>
              </a:spcBef>
              <a:spcAft>
                <a:spcPts val="0"/>
              </a:spcAft>
              <a:buSzPts val="1800"/>
              <a:buChar char="◦"/>
            </a:pPr>
            <a:r>
              <a:rPr lang="en-GB"/>
              <a:t>How would you describe their relationship? Are they suited?</a:t>
            </a:r>
            <a:endParaRPr/>
          </a:p>
          <a:p>
            <a:pPr indent="0" lvl="0" marL="0" rtl="0" algn="l">
              <a:lnSpc>
                <a:spcPct val="90000"/>
              </a:lnSpc>
              <a:spcBef>
                <a:spcPts val="900"/>
              </a:spcBef>
              <a:spcAft>
                <a:spcPts val="0"/>
              </a:spcAft>
              <a:buNone/>
            </a:pPr>
            <a:r>
              <a:t/>
            </a:r>
            <a:endParaRPr/>
          </a:p>
          <a:p>
            <a:pPr indent="-342900" lvl="0" marL="457200" rtl="0" algn="l">
              <a:lnSpc>
                <a:spcPct val="90000"/>
              </a:lnSpc>
              <a:spcBef>
                <a:spcPts val="900"/>
              </a:spcBef>
              <a:spcAft>
                <a:spcPts val="0"/>
              </a:spcAft>
              <a:buSzPts val="1800"/>
              <a:buChar char="◦"/>
            </a:pPr>
            <a:r>
              <a:rPr lang="en-GB"/>
              <a:t>How does the narrator describe him at the end?</a:t>
            </a:r>
            <a:endParaRPr/>
          </a:p>
          <a:p>
            <a:pPr indent="-68578" lvl="0" marL="182880" rtl="0" algn="l">
              <a:lnSpc>
                <a:spcPct val="90000"/>
              </a:lnSpc>
              <a:spcBef>
                <a:spcPts val="900"/>
              </a:spcBef>
              <a:spcAft>
                <a:spcPts val="0"/>
              </a:spcAft>
              <a:buSzPts val="1800"/>
              <a:buNone/>
            </a:pPr>
            <a:r>
              <a:t/>
            </a:r>
            <a:endParaRPr/>
          </a:p>
        </p:txBody>
      </p:sp>
      <p:sp>
        <p:nvSpPr>
          <p:cNvPr id="480" name="Google Shape;480;g77abc65e38_0_52"/>
          <p:cNvSpPr txBox="1"/>
          <p:nvPr/>
        </p:nvSpPr>
        <p:spPr>
          <a:xfrm>
            <a:off x="4835940" y="5024630"/>
            <a:ext cx="6488100" cy="769500"/>
          </a:xfrm>
          <a:prstGeom prst="rect">
            <a:avLst/>
          </a:prstGeom>
          <a:noFill/>
          <a:ln cap="flat" cmpd="sng" w="9525">
            <a:solidFill>
              <a:srgbClr val="D8D8D8"/>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chemeClr val="dk1"/>
                </a:solidFill>
                <a:latin typeface="Century Gothic"/>
                <a:ea typeface="Century Gothic"/>
                <a:cs typeface="Century Gothic"/>
                <a:sym typeface="Century Gothic"/>
              </a:rPr>
              <a:t>If you want to look at the other side of John, how he’s described by his wife, go here: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rPr b="0" i="0" lang="en-GB" sz="1200" u="sng" cap="none" strike="noStrike">
                <a:solidFill>
                  <a:schemeClr val="dk1"/>
                </a:solidFill>
                <a:latin typeface="Century Gothic"/>
                <a:ea typeface="Century Gothic"/>
                <a:cs typeface="Century Gothic"/>
                <a:sym typeface="Century Gothic"/>
                <a:hlinkClick r:id="rId4"/>
              </a:rPr>
              <a:t>https://www.sparknotes.com/lit/yellowwallpaper/quotes/character/john/</a:t>
            </a:r>
            <a:endParaRPr b="0" i="0" sz="1200" u="none" cap="none" strike="noStrike">
              <a:solidFill>
                <a:schemeClr val="dk1"/>
              </a:solidFill>
              <a:latin typeface="Century Gothic"/>
              <a:ea typeface="Century Gothic"/>
              <a:cs typeface="Century Gothic"/>
              <a:sym typeface="Century Gothic"/>
            </a:endParaRPr>
          </a:p>
        </p:txBody>
      </p:sp>
      <p:sp>
        <p:nvSpPr>
          <p:cNvPr id="481" name="Google Shape;481;g77abc65e38_0_52"/>
          <p:cNvSpPr/>
          <p:nvPr/>
        </p:nvSpPr>
        <p:spPr>
          <a:xfrm>
            <a:off x="4835951" y="4015747"/>
            <a:ext cx="6488100" cy="622200"/>
          </a:xfrm>
          <a:prstGeom prst="homePlate">
            <a:avLst>
              <a:gd fmla="val 50000" name="adj"/>
            </a:avLst>
          </a:prstGeom>
          <a:solidFill>
            <a:schemeClr val="accent1"/>
          </a:solidFill>
          <a:ln cap="flat" cmpd="sng" w="12700">
            <a:solidFill>
              <a:srgbClr val="BA930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chemeClr val="lt1"/>
                </a:solidFill>
                <a:latin typeface="Century Gothic"/>
                <a:ea typeface="Century Gothic"/>
                <a:cs typeface="Century Gothic"/>
                <a:sym typeface="Century Gothic"/>
              </a:rPr>
              <a:t>Extension: Can you link your understanding of John's character to feminist literary theory?</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79">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79">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79">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79">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79">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79">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79">
                                            <p:txEl>
                                              <p:pRg end="6" st="6"/>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79">
                                            <p:txEl>
                                              <p:pRg end="7" st="7"/>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1"/>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485" name="Shape 485"/>
        <p:cNvGrpSpPr/>
        <p:nvPr/>
      </p:nvGrpSpPr>
      <p:grpSpPr>
        <a:xfrm>
          <a:off x="0" y="0"/>
          <a:ext cx="0" cy="0"/>
          <a:chOff x="0" y="0"/>
          <a:chExt cx="0" cy="0"/>
        </a:xfrm>
      </p:grpSpPr>
      <p:sp>
        <p:nvSpPr>
          <p:cNvPr id="486" name="Google Shape;486;p31"/>
          <p:cNvSpPr txBox="1"/>
          <p:nvPr>
            <p:ph type="title"/>
          </p:nvPr>
        </p:nvSpPr>
        <p:spPr>
          <a:xfrm>
            <a:off x="1066800" y="642594"/>
            <a:ext cx="10058400" cy="13716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262626"/>
              </a:buClr>
              <a:buSzPts val="4800"/>
              <a:buFont typeface="Century Gothic"/>
              <a:buNone/>
            </a:pPr>
            <a:r>
              <a:rPr lang="en-GB"/>
              <a:t>John</a:t>
            </a:r>
            <a:endParaRPr/>
          </a:p>
        </p:txBody>
      </p:sp>
      <p:pic>
        <p:nvPicPr>
          <p:cNvPr descr="John, the physician/husband, in &quot;The Yellow Wallpaper&quot; | Yellow ..." id="487" name="Google Shape;487;p31"/>
          <p:cNvPicPr preferRelativeResize="0"/>
          <p:nvPr/>
        </p:nvPicPr>
        <p:blipFill rotWithShape="1">
          <a:blip r:embed="rId3">
            <a:alphaModFix/>
          </a:blip>
          <a:srcRect b="59756" l="67175" r="0" t="0"/>
          <a:stretch/>
        </p:blipFill>
        <p:spPr>
          <a:xfrm>
            <a:off x="1182688" y="2161487"/>
            <a:ext cx="2962973" cy="3632643"/>
          </a:xfrm>
          <a:prstGeom prst="rect">
            <a:avLst/>
          </a:prstGeom>
          <a:noFill/>
          <a:ln>
            <a:noFill/>
          </a:ln>
        </p:spPr>
      </p:pic>
      <p:sp>
        <p:nvSpPr>
          <p:cNvPr id="488" name="Google Shape;488;p31"/>
          <p:cNvSpPr txBox="1"/>
          <p:nvPr>
            <p:ph idx="1" type="body"/>
          </p:nvPr>
        </p:nvSpPr>
        <p:spPr>
          <a:xfrm>
            <a:off x="4722890" y="442269"/>
            <a:ext cx="6488035" cy="4233425"/>
          </a:xfrm>
          <a:prstGeom prst="rect">
            <a:avLst/>
          </a:prstGeom>
          <a:noFill/>
          <a:ln>
            <a:noFill/>
          </a:ln>
        </p:spPr>
        <p:txBody>
          <a:bodyPr anchorCtr="0" anchor="t" bIns="45700" lIns="91425" spcFirstLastPara="1" rIns="91425" wrap="square" tIns="45700">
            <a:normAutofit/>
          </a:bodyPr>
          <a:lstStyle/>
          <a:p>
            <a:pPr indent="-182880" lvl="0" marL="182880" rtl="0" algn="l">
              <a:lnSpc>
                <a:spcPct val="90000"/>
              </a:lnSpc>
              <a:spcBef>
                <a:spcPts val="0"/>
              </a:spcBef>
              <a:spcAft>
                <a:spcPts val="0"/>
              </a:spcAft>
              <a:buSzPts val="1800"/>
              <a:buChar char="◦"/>
            </a:pPr>
            <a:r>
              <a:rPr lang="en-GB"/>
              <a:t>Main character?</a:t>
            </a:r>
            <a:endParaRPr/>
          </a:p>
          <a:p>
            <a:pPr indent="-182880" lvl="0" marL="182880" rtl="0" algn="l">
              <a:lnSpc>
                <a:spcPct val="90000"/>
              </a:lnSpc>
              <a:spcBef>
                <a:spcPts val="900"/>
              </a:spcBef>
              <a:spcAft>
                <a:spcPts val="0"/>
              </a:spcAft>
              <a:buSzPts val="1800"/>
              <a:buChar char="◦"/>
            </a:pPr>
            <a:r>
              <a:rPr lang="en-GB"/>
              <a:t>Villain?</a:t>
            </a:r>
            <a:endParaRPr/>
          </a:p>
          <a:p>
            <a:pPr indent="-182880" lvl="0" marL="182880" rtl="0" algn="l">
              <a:lnSpc>
                <a:spcPct val="90000"/>
              </a:lnSpc>
              <a:spcBef>
                <a:spcPts val="900"/>
              </a:spcBef>
              <a:spcAft>
                <a:spcPts val="0"/>
              </a:spcAft>
              <a:buSzPts val="1800"/>
              <a:buChar char="◦"/>
            </a:pPr>
            <a:r>
              <a:rPr lang="en-GB"/>
              <a:t>Treatment based on Weir Mitchell’s ‘rest cure’ – was he was trying his best based on the science at the time?</a:t>
            </a:r>
            <a:endParaRPr/>
          </a:p>
          <a:p>
            <a:pPr indent="-182880" lvl="0" marL="182880" rtl="0" algn="l">
              <a:lnSpc>
                <a:spcPct val="90000"/>
              </a:lnSpc>
              <a:spcBef>
                <a:spcPts val="900"/>
              </a:spcBef>
              <a:spcAft>
                <a:spcPts val="0"/>
              </a:spcAft>
              <a:buSzPts val="1800"/>
              <a:buChar char="◦"/>
            </a:pPr>
            <a:r>
              <a:rPr lang="en-GB"/>
              <a:t>All-encompassing authority - husband and doctor. </a:t>
            </a:r>
            <a:endParaRPr/>
          </a:p>
          <a:p>
            <a:pPr indent="-182880" lvl="0" marL="182880" rtl="0" algn="l">
              <a:lnSpc>
                <a:spcPct val="90000"/>
              </a:lnSpc>
              <a:spcBef>
                <a:spcPts val="900"/>
              </a:spcBef>
              <a:spcAft>
                <a:spcPts val="0"/>
              </a:spcAft>
              <a:buSzPts val="1800"/>
              <a:buChar char="◦"/>
            </a:pPr>
            <a:r>
              <a:rPr lang="en-GB"/>
              <a:t>Patronising = “little goose” and “fancies”.</a:t>
            </a:r>
            <a:endParaRPr/>
          </a:p>
          <a:p>
            <a:pPr indent="-182880" lvl="0" marL="182880" rtl="0" algn="l">
              <a:lnSpc>
                <a:spcPct val="90000"/>
              </a:lnSpc>
              <a:spcBef>
                <a:spcPts val="900"/>
              </a:spcBef>
              <a:spcAft>
                <a:spcPts val="0"/>
              </a:spcAft>
              <a:buSzPts val="1800"/>
              <a:buChar char="◦"/>
            </a:pPr>
            <a:r>
              <a:rPr lang="en-GB"/>
              <a:t>Dry, clinical rationality = unsuited to understand his imaginative wife. </a:t>
            </a:r>
            <a:endParaRPr/>
          </a:p>
          <a:p>
            <a:pPr indent="-182880" lvl="0" marL="182880" rtl="0" algn="l">
              <a:lnSpc>
                <a:spcPct val="90000"/>
              </a:lnSpc>
              <a:spcBef>
                <a:spcPts val="900"/>
              </a:spcBef>
              <a:spcAft>
                <a:spcPts val="0"/>
              </a:spcAft>
              <a:buSzPts val="1800"/>
              <a:buChar char="◦"/>
            </a:pPr>
            <a:r>
              <a:rPr lang="en-GB"/>
              <a:t>John knows his wife only superficially. He sees the “outer pattern” but misses the trapped, struggling woman inside. </a:t>
            </a:r>
            <a:endParaRPr/>
          </a:p>
          <a:p>
            <a:pPr indent="-182880" lvl="0" marL="182880" rtl="0" algn="l">
              <a:lnSpc>
                <a:spcPct val="90000"/>
              </a:lnSpc>
              <a:spcBef>
                <a:spcPts val="900"/>
              </a:spcBef>
              <a:spcAft>
                <a:spcPts val="0"/>
              </a:spcAft>
              <a:buSzPts val="1800"/>
              <a:buChar char="◦"/>
            </a:pPr>
            <a:r>
              <a:rPr lang="en-GB"/>
              <a:t>Treats her as a “case” or a “wife” and not as a person.</a:t>
            </a:r>
            <a:endParaRPr/>
          </a:p>
          <a:p>
            <a:pPr indent="-182880" lvl="0" marL="182880" rtl="0" algn="l">
              <a:lnSpc>
                <a:spcPct val="90000"/>
              </a:lnSpc>
              <a:spcBef>
                <a:spcPts val="900"/>
              </a:spcBef>
              <a:spcAft>
                <a:spcPts val="0"/>
              </a:spcAft>
              <a:buSzPts val="1800"/>
              <a:buChar char="◦"/>
            </a:pPr>
            <a:r>
              <a:rPr lang="en-GB"/>
              <a:t>End – she doesn’t recognise him either “that man”.</a:t>
            </a:r>
            <a:endParaRPr/>
          </a:p>
          <a:p>
            <a:pPr indent="-68578" lvl="0" marL="182880" rtl="0" algn="l">
              <a:lnSpc>
                <a:spcPct val="90000"/>
              </a:lnSpc>
              <a:spcBef>
                <a:spcPts val="900"/>
              </a:spcBef>
              <a:spcAft>
                <a:spcPts val="0"/>
              </a:spcAft>
              <a:buSzPts val="1800"/>
              <a:buNone/>
            </a:pPr>
            <a:r>
              <a:t/>
            </a:r>
            <a:endParaRPr/>
          </a:p>
        </p:txBody>
      </p:sp>
      <p:sp>
        <p:nvSpPr>
          <p:cNvPr id="489" name="Google Shape;489;p31"/>
          <p:cNvSpPr txBox="1"/>
          <p:nvPr/>
        </p:nvSpPr>
        <p:spPr>
          <a:xfrm>
            <a:off x="4722890" y="5749930"/>
            <a:ext cx="6488035" cy="769441"/>
          </a:xfrm>
          <a:prstGeom prst="rect">
            <a:avLst/>
          </a:prstGeom>
          <a:noFill/>
          <a:ln cap="flat" cmpd="sng" w="9525">
            <a:solidFill>
              <a:srgbClr val="D8D8D8"/>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chemeClr val="dk1"/>
                </a:solidFill>
                <a:latin typeface="Century Gothic"/>
                <a:ea typeface="Century Gothic"/>
                <a:cs typeface="Century Gothic"/>
                <a:sym typeface="Century Gothic"/>
              </a:rPr>
              <a:t>If you want to look at the other side of John, how he’s described by his wife, go here: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rPr b="0" i="0" lang="en-GB" sz="1200" u="sng" cap="none" strike="noStrike">
                <a:solidFill>
                  <a:schemeClr val="dk1"/>
                </a:solidFill>
                <a:latin typeface="Century Gothic"/>
                <a:ea typeface="Century Gothic"/>
                <a:cs typeface="Century Gothic"/>
                <a:sym typeface="Century Gothic"/>
                <a:hlinkClick r:id="rId4"/>
              </a:rPr>
              <a:t>https://www.sparknotes.com/lit/yellowwallpaper/quotes/character/john/</a:t>
            </a:r>
            <a:endParaRPr b="0" i="0" sz="1200" u="none" cap="none" strike="noStrike">
              <a:solidFill>
                <a:schemeClr val="dk1"/>
              </a:solidFill>
              <a:latin typeface="Century Gothic"/>
              <a:ea typeface="Century Gothic"/>
              <a:cs typeface="Century Gothic"/>
              <a:sym typeface="Century Gothic"/>
            </a:endParaRPr>
          </a:p>
        </p:txBody>
      </p:sp>
      <p:sp>
        <p:nvSpPr>
          <p:cNvPr id="490" name="Google Shape;490;p31"/>
          <p:cNvSpPr/>
          <p:nvPr/>
        </p:nvSpPr>
        <p:spPr>
          <a:xfrm>
            <a:off x="4835951" y="4817097"/>
            <a:ext cx="6488035" cy="622169"/>
          </a:xfrm>
          <a:prstGeom prst="homePlate">
            <a:avLst>
              <a:gd fmla="val 50000" name="adj"/>
            </a:avLst>
          </a:prstGeom>
          <a:solidFill>
            <a:schemeClr val="accent1"/>
          </a:solidFill>
          <a:ln cap="flat" cmpd="sng" w="12700">
            <a:solidFill>
              <a:srgbClr val="BA930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chemeClr val="lt1"/>
                </a:solidFill>
                <a:latin typeface="Century Gothic"/>
                <a:ea typeface="Century Gothic"/>
                <a:cs typeface="Century Gothic"/>
                <a:sym typeface="Century Gothic"/>
              </a:rPr>
              <a:t>Extension: Can you link your understanding of John's character to feminist literary theory?</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8">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8">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8">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8">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8">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8">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8">
                                            <p:txEl>
                                              <p:pRg end="6" st="6"/>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8">
                                            <p:txEl>
                                              <p:pRg end="7" st="7"/>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8">
                                            <p:txEl>
                                              <p:pRg end="8" st="8"/>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8">
                                            <p:txEl>
                                              <p:pRg end="9" st="9"/>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90"/>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FFF1BE"/>
            </a:gs>
            <a:gs pos="77000">
              <a:srgbClr val="E7D9A5"/>
            </a:gs>
            <a:gs pos="100000">
              <a:srgbClr val="DCD0A0"/>
            </a:gs>
          </a:gsLst>
          <a:lin ang="5400000" scaled="0"/>
        </a:gradFill>
      </p:bgPr>
    </p:bg>
    <p:spTree>
      <p:nvGrpSpPr>
        <p:cNvPr id="494" name="Shape 494"/>
        <p:cNvGrpSpPr/>
        <p:nvPr/>
      </p:nvGrpSpPr>
      <p:grpSpPr>
        <a:xfrm>
          <a:off x="0" y="0"/>
          <a:ext cx="0" cy="0"/>
          <a:chOff x="0" y="0"/>
          <a:chExt cx="0" cy="0"/>
        </a:xfrm>
      </p:grpSpPr>
      <p:sp>
        <p:nvSpPr>
          <p:cNvPr id="495" name="Google Shape;495;p32"/>
          <p:cNvSpPr/>
          <p:nvPr/>
        </p:nvSpPr>
        <p:spPr>
          <a:xfrm>
            <a:off x="0" y="0"/>
            <a:ext cx="12192000" cy="6858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entury Gothic"/>
              <a:ea typeface="Century Gothic"/>
              <a:cs typeface="Century Gothic"/>
              <a:sym typeface="Century Gothic"/>
            </a:endParaRPr>
          </a:p>
        </p:txBody>
      </p:sp>
      <p:sp>
        <p:nvSpPr>
          <p:cNvPr id="496" name="Google Shape;496;p32"/>
          <p:cNvSpPr/>
          <p:nvPr/>
        </p:nvSpPr>
        <p:spPr>
          <a:xfrm>
            <a:off x="643337" y="643464"/>
            <a:ext cx="10912338" cy="5571072"/>
          </a:xfrm>
          <a:prstGeom prst="rect">
            <a:avLst/>
          </a:prstGeom>
          <a:solidFill>
            <a:schemeClr val="lt1"/>
          </a:solidFill>
          <a:ln>
            <a:noFill/>
          </a:ln>
          <a:effectLst>
            <a:outerShdw blurRad="50800" rotWithShape="0" algn="ctr">
              <a:srgbClr val="000000">
                <a:alpha val="6549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97" name="Google Shape;497;p32"/>
          <p:cNvSpPr/>
          <p:nvPr/>
        </p:nvSpPr>
        <p:spPr>
          <a:xfrm>
            <a:off x="809702" y="809244"/>
            <a:ext cx="10579608" cy="5239512"/>
          </a:xfrm>
          <a:prstGeom prst="rect">
            <a:avLst/>
          </a:prstGeom>
          <a:noFill/>
          <a:ln cap="sq" cmpd="sng" w="9525">
            <a:solidFill>
              <a:srgbClr val="3F3F3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98" name="Google Shape;498;p32"/>
          <p:cNvSpPr txBox="1"/>
          <p:nvPr>
            <p:ph type="ctrTitle"/>
          </p:nvPr>
        </p:nvSpPr>
        <p:spPr>
          <a:xfrm>
            <a:off x="1243632" y="1559768"/>
            <a:ext cx="9678368" cy="3135379"/>
          </a:xfrm>
          <a:prstGeom prst="rect">
            <a:avLst/>
          </a:prstGeom>
          <a:noFill/>
          <a:ln>
            <a:noFill/>
          </a:ln>
        </p:spPr>
        <p:txBody>
          <a:bodyPr anchorCtr="0" anchor="ctr" bIns="45700" lIns="91425" spcFirstLastPara="1" rIns="91425" wrap="square" tIns="45700">
            <a:normAutofit/>
          </a:bodyPr>
          <a:lstStyle/>
          <a:p>
            <a:pPr indent="0" lvl="0" marL="0" rtl="0" algn="ctr">
              <a:lnSpc>
                <a:spcPct val="83000"/>
              </a:lnSpc>
              <a:spcBef>
                <a:spcPts val="0"/>
              </a:spcBef>
              <a:spcAft>
                <a:spcPts val="0"/>
              </a:spcAft>
              <a:buClr>
                <a:srgbClr val="262626"/>
              </a:buClr>
              <a:buSzPts val="6600"/>
              <a:buFont typeface="Century Gothic"/>
              <a:buNone/>
            </a:pPr>
            <a:r>
              <a:rPr lang="en-GB" sz="6600"/>
              <a:t>END OF SESSION 4</a:t>
            </a:r>
            <a:endParaRPr/>
          </a:p>
        </p:txBody>
      </p:sp>
      <p:sp>
        <p:nvSpPr>
          <p:cNvPr id="499" name="Google Shape;499;p32"/>
          <p:cNvSpPr txBox="1"/>
          <p:nvPr>
            <p:ph idx="1" type="subTitle"/>
          </p:nvPr>
        </p:nvSpPr>
        <p:spPr>
          <a:xfrm>
            <a:off x="1243633" y="4817251"/>
            <a:ext cx="9678367" cy="688024"/>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600"/>
              <a:buNone/>
            </a:pPr>
            <a:r>
              <a:t/>
            </a:r>
            <a:endParaRPr/>
          </a:p>
        </p:txBody>
      </p:sp>
      <p:sp>
        <p:nvSpPr>
          <p:cNvPr id="500" name="Google Shape;500;p32"/>
          <p:cNvSpPr/>
          <p:nvPr/>
        </p:nvSpPr>
        <p:spPr>
          <a:xfrm>
            <a:off x="5135880" y="640856"/>
            <a:ext cx="1920240" cy="73152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501" name="Google Shape;501;p32"/>
          <p:cNvCxnSpPr/>
          <p:nvPr/>
        </p:nvCxnSpPr>
        <p:spPr>
          <a:xfrm>
            <a:off x="5250180" y="640855"/>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502" name="Google Shape;502;p32"/>
          <p:cNvCxnSpPr/>
          <p:nvPr/>
        </p:nvCxnSpPr>
        <p:spPr>
          <a:xfrm>
            <a:off x="6941820" y="640855"/>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503" name="Google Shape;503;p32"/>
          <p:cNvCxnSpPr/>
          <p:nvPr/>
        </p:nvCxnSpPr>
        <p:spPr>
          <a:xfrm>
            <a:off x="5250180" y="1286150"/>
            <a:ext cx="1691640" cy="0"/>
          </a:xfrm>
          <a:prstGeom prst="straightConnector1">
            <a:avLst/>
          </a:prstGeom>
          <a:solidFill>
            <a:srgbClr val="262626"/>
          </a:solidFill>
          <a:ln cap="flat" cmpd="sng" w="9525">
            <a:solidFill>
              <a:schemeClr val="dk1"/>
            </a:solidFill>
            <a:prstDash val="solid"/>
            <a:miter lim="800000"/>
            <a:headEnd len="sm" w="sm" type="none"/>
            <a:tailEnd len="sm" w="sm" type="none"/>
          </a:ln>
        </p:spPr>
      </p:cxn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rotWithShape="1">
          <a:blip r:embed="rId3">
            <a:alphaModFix/>
          </a:blip>
          <a:tile algn="tl" flip="none" tx="0" sx="60000" ty="0" sy="60000"/>
        </a:blipFill>
      </p:bgPr>
    </p:bg>
    <p:spTree>
      <p:nvGrpSpPr>
        <p:cNvPr id="507" name="Shape 507"/>
        <p:cNvGrpSpPr/>
        <p:nvPr/>
      </p:nvGrpSpPr>
      <p:grpSpPr>
        <a:xfrm>
          <a:off x="0" y="0"/>
          <a:ext cx="0" cy="0"/>
          <a:chOff x="0" y="0"/>
          <a:chExt cx="0" cy="0"/>
        </a:xfrm>
      </p:grpSpPr>
      <p:sp>
        <p:nvSpPr>
          <p:cNvPr id="508" name="Google Shape;508;p33"/>
          <p:cNvSpPr/>
          <p:nvPr/>
        </p:nvSpPr>
        <p:spPr>
          <a:xfrm>
            <a:off x="0" y="0"/>
            <a:ext cx="12192000" cy="6858000"/>
          </a:xfrm>
          <a:prstGeom prst="rect">
            <a:avLst/>
          </a:prstGeom>
          <a:blipFill rotWithShape="1">
            <a:blip r:embed="rId4">
              <a:alphaModFix amt="45000"/>
            </a:blip>
            <a:tile algn="tl" flip="none" tx="-44450" sx="85000" ty="38100" sy="85000"/>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09" name="Google Shape;509;p33"/>
          <p:cNvSpPr/>
          <p:nvPr/>
        </p:nvSpPr>
        <p:spPr>
          <a:xfrm>
            <a:off x="1307870" y="1267730"/>
            <a:ext cx="9576262" cy="4307950"/>
          </a:xfrm>
          <a:prstGeom prst="rect">
            <a:avLst/>
          </a:prstGeom>
          <a:solidFill>
            <a:schemeClr val="lt1"/>
          </a:solidFill>
          <a:ln>
            <a:noFill/>
          </a:ln>
          <a:effectLst>
            <a:outerShdw blurRad="50800" rotWithShape="0" algn="ctr">
              <a:srgbClr val="000000">
                <a:alpha val="6549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10" name="Google Shape;510;p33"/>
          <p:cNvSpPr/>
          <p:nvPr/>
        </p:nvSpPr>
        <p:spPr>
          <a:xfrm>
            <a:off x="1447801" y="1411615"/>
            <a:ext cx="9296400" cy="4034770"/>
          </a:xfrm>
          <a:prstGeom prst="rect">
            <a:avLst/>
          </a:prstGeom>
          <a:noFill/>
          <a:ln cap="sq" cmpd="sng" w="9525">
            <a:solidFill>
              <a:srgbClr val="3F3F3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11" name="Google Shape;511;p33"/>
          <p:cNvSpPr/>
          <p:nvPr/>
        </p:nvSpPr>
        <p:spPr>
          <a:xfrm>
            <a:off x="5135880" y="1267730"/>
            <a:ext cx="1920240" cy="73152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512" name="Google Shape;512;p33"/>
          <p:cNvGrpSpPr/>
          <p:nvPr/>
        </p:nvGrpSpPr>
        <p:grpSpPr>
          <a:xfrm>
            <a:off x="4828372" y="1267730"/>
            <a:ext cx="1567331" cy="645295"/>
            <a:chOff x="5318306" y="1386268"/>
            <a:chExt cx="1567331" cy="645295"/>
          </a:xfrm>
        </p:grpSpPr>
        <p:cxnSp>
          <p:nvCxnSpPr>
            <p:cNvPr id="513" name="Google Shape;513;p33"/>
            <p:cNvCxnSpPr/>
            <p:nvPr/>
          </p:nvCxnSpPr>
          <p:spPr>
            <a:xfrm>
              <a:off x="5318306" y="1386268"/>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514" name="Google Shape;514;p33"/>
            <p:cNvCxnSpPr/>
            <p:nvPr/>
          </p:nvCxnSpPr>
          <p:spPr>
            <a:xfrm>
              <a:off x="6885637" y="1386268"/>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515" name="Google Shape;515;p33"/>
            <p:cNvCxnSpPr/>
            <p:nvPr/>
          </p:nvCxnSpPr>
          <p:spPr>
            <a:xfrm>
              <a:off x="5318306" y="2031563"/>
              <a:ext cx="1567331" cy="0"/>
            </a:xfrm>
            <a:prstGeom prst="straightConnector1">
              <a:avLst/>
            </a:prstGeom>
            <a:solidFill>
              <a:srgbClr val="262626"/>
            </a:solidFill>
            <a:ln cap="flat" cmpd="sng" w="9525">
              <a:solidFill>
                <a:schemeClr val="dk1"/>
              </a:solidFill>
              <a:prstDash val="solid"/>
              <a:miter lim="800000"/>
              <a:headEnd len="sm" w="sm" type="none"/>
              <a:tailEnd len="sm" w="sm" type="none"/>
            </a:ln>
          </p:spPr>
        </p:cxnSp>
      </p:grpSp>
      <p:sp>
        <p:nvSpPr>
          <p:cNvPr id="516" name="Google Shape;516;p33"/>
          <p:cNvSpPr/>
          <p:nvPr/>
        </p:nvSpPr>
        <p:spPr>
          <a:xfrm>
            <a:off x="0" y="0"/>
            <a:ext cx="12192000" cy="6858000"/>
          </a:xfrm>
          <a:prstGeom prst="rect">
            <a:avLst/>
          </a:prstGeom>
          <a:blipFill rotWithShape="1">
            <a:blip r:embed="rId3">
              <a:alphaModFix/>
            </a:blip>
            <a:tile algn="tl" flip="none" tx="0" sx="60000" ty="0" sy="60000"/>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entury Gothic"/>
              <a:ea typeface="Century Gothic"/>
              <a:cs typeface="Century Gothic"/>
              <a:sym typeface="Century Gothic"/>
            </a:endParaRPr>
          </a:p>
        </p:txBody>
      </p:sp>
      <p:sp>
        <p:nvSpPr>
          <p:cNvPr id="517" name="Google Shape;517;p33"/>
          <p:cNvSpPr/>
          <p:nvPr/>
        </p:nvSpPr>
        <p:spPr>
          <a:xfrm>
            <a:off x="453190" y="457200"/>
            <a:ext cx="11281609" cy="5943603"/>
          </a:xfrm>
          <a:prstGeom prst="rect">
            <a:avLst/>
          </a:prstGeom>
          <a:solidFill>
            <a:srgbClr val="FFFFFF"/>
          </a:solidFill>
          <a:ln>
            <a:noFill/>
          </a:ln>
          <a:effectLst>
            <a:outerShdw blurRad="50800" rotWithShape="0" algn="ctr">
              <a:srgbClr val="000000">
                <a:alpha val="6549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18" name="Google Shape;518;p33"/>
          <p:cNvSpPr/>
          <p:nvPr/>
        </p:nvSpPr>
        <p:spPr>
          <a:xfrm>
            <a:off x="616738" y="621793"/>
            <a:ext cx="10954512" cy="5614416"/>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19" name="Google Shape;519;p33"/>
          <p:cNvSpPr txBox="1"/>
          <p:nvPr>
            <p:ph type="title"/>
          </p:nvPr>
        </p:nvSpPr>
        <p:spPr>
          <a:xfrm>
            <a:off x="1209040" y="1754659"/>
            <a:ext cx="9860547" cy="3005463"/>
          </a:xfrm>
          <a:prstGeom prst="rect">
            <a:avLst/>
          </a:prstGeom>
          <a:noFill/>
          <a:ln>
            <a:noFill/>
          </a:ln>
        </p:spPr>
        <p:txBody>
          <a:bodyPr anchorCtr="0" anchor="ctr" bIns="45700" lIns="91425" spcFirstLastPara="1" rIns="91425" wrap="square" tIns="45700">
            <a:normAutofit/>
          </a:bodyPr>
          <a:lstStyle/>
          <a:p>
            <a:pPr indent="0" lvl="0" marL="0" rtl="0" algn="ctr">
              <a:lnSpc>
                <a:spcPct val="83000"/>
              </a:lnSpc>
              <a:spcBef>
                <a:spcPts val="0"/>
              </a:spcBef>
              <a:spcAft>
                <a:spcPts val="0"/>
              </a:spcAft>
              <a:buClr>
                <a:srgbClr val="FFFFFF"/>
              </a:buClr>
              <a:buSzPts val="7200"/>
              <a:buFont typeface="Century Gothic"/>
              <a:buNone/>
            </a:pPr>
            <a:r>
              <a:rPr lang="en-GB">
                <a:solidFill>
                  <a:srgbClr val="FFFFFF"/>
                </a:solidFill>
              </a:rPr>
              <a:t>SESSION 5</a:t>
            </a:r>
            <a:endParaRPr/>
          </a:p>
        </p:txBody>
      </p:sp>
      <p:sp>
        <p:nvSpPr>
          <p:cNvPr id="520" name="Google Shape;520;p33"/>
          <p:cNvSpPr txBox="1"/>
          <p:nvPr>
            <p:ph idx="1" type="body"/>
          </p:nvPr>
        </p:nvSpPr>
        <p:spPr>
          <a:xfrm>
            <a:off x="1209039" y="4947920"/>
            <a:ext cx="9860547" cy="685116"/>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800"/>
              <a:buNone/>
            </a:pPr>
            <a:r>
              <a:rPr lang="en-GB" sz="1800">
                <a:solidFill>
                  <a:srgbClr val="FFFFFF"/>
                </a:solidFill>
              </a:rPr>
              <a:t>CPG: Why I wrote The Yellow Wallpaper</a:t>
            </a:r>
            <a:endParaRPr/>
          </a:p>
        </p:txBody>
      </p:sp>
      <p:sp>
        <p:nvSpPr>
          <p:cNvPr id="521" name="Google Shape;521;p33"/>
          <p:cNvSpPr/>
          <p:nvPr/>
        </p:nvSpPr>
        <p:spPr>
          <a:xfrm>
            <a:off x="5135880" y="446824"/>
            <a:ext cx="1920240" cy="73152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522" name="Google Shape;522;p33"/>
          <p:cNvCxnSpPr/>
          <p:nvPr/>
        </p:nvCxnSpPr>
        <p:spPr>
          <a:xfrm>
            <a:off x="5250180" y="455369"/>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523" name="Google Shape;523;p33"/>
          <p:cNvCxnSpPr/>
          <p:nvPr/>
        </p:nvCxnSpPr>
        <p:spPr>
          <a:xfrm>
            <a:off x="6941820" y="455369"/>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524" name="Google Shape;524;p33"/>
          <p:cNvCxnSpPr/>
          <p:nvPr/>
        </p:nvCxnSpPr>
        <p:spPr>
          <a:xfrm>
            <a:off x="5250180" y="1100664"/>
            <a:ext cx="1691640" cy="0"/>
          </a:xfrm>
          <a:prstGeom prst="straightConnector1">
            <a:avLst/>
          </a:prstGeom>
          <a:solidFill>
            <a:srgbClr val="262626"/>
          </a:solidFill>
          <a:ln cap="flat" cmpd="sng" w="9525">
            <a:solidFill>
              <a:schemeClr val="dk1"/>
            </a:solidFill>
            <a:prstDash val="solid"/>
            <a:miter lim="800000"/>
            <a:headEnd len="sm" w="sm" type="none"/>
            <a:tailEnd len="sm" w="sm" type="none"/>
          </a:ln>
        </p:spPr>
      </p:cxn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FFF1BE"/>
            </a:gs>
            <a:gs pos="77000">
              <a:srgbClr val="E7D9A5"/>
            </a:gs>
            <a:gs pos="100000">
              <a:srgbClr val="DCD0A0"/>
            </a:gs>
          </a:gsLst>
          <a:lin ang="5400000" scaled="0"/>
        </a:gradFill>
      </p:bgPr>
    </p:bg>
    <p:spTree>
      <p:nvGrpSpPr>
        <p:cNvPr id="528" name="Shape 528"/>
        <p:cNvGrpSpPr/>
        <p:nvPr/>
      </p:nvGrpSpPr>
      <p:grpSpPr>
        <a:xfrm>
          <a:off x="0" y="0"/>
          <a:ext cx="0" cy="0"/>
          <a:chOff x="0" y="0"/>
          <a:chExt cx="0" cy="0"/>
        </a:xfrm>
      </p:grpSpPr>
      <p:sp>
        <p:nvSpPr>
          <p:cNvPr id="529" name="Google Shape;529;p34"/>
          <p:cNvSpPr/>
          <p:nvPr/>
        </p:nvSpPr>
        <p:spPr>
          <a:xfrm>
            <a:off x="0" y="0"/>
            <a:ext cx="12192000" cy="6858000"/>
          </a:xfrm>
          <a:prstGeom prst="rect">
            <a:avLst/>
          </a:prstGeom>
          <a:blipFill rotWithShape="1">
            <a:blip r:embed="rId3">
              <a:alphaModFix amt="45000"/>
            </a:blip>
            <a:tile algn="tl" flip="none" tx="-44450" sx="85000" ty="38100" sy="85000"/>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30" name="Google Shape;530;p34"/>
          <p:cNvSpPr/>
          <p:nvPr/>
        </p:nvSpPr>
        <p:spPr>
          <a:xfrm>
            <a:off x="1307870" y="1267730"/>
            <a:ext cx="9576262" cy="4307950"/>
          </a:xfrm>
          <a:prstGeom prst="rect">
            <a:avLst/>
          </a:prstGeom>
          <a:solidFill>
            <a:schemeClr val="lt1"/>
          </a:solidFill>
          <a:ln>
            <a:noFill/>
          </a:ln>
          <a:effectLst>
            <a:outerShdw blurRad="50800" rotWithShape="0" algn="ctr">
              <a:srgbClr val="000000">
                <a:alpha val="6549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31" name="Google Shape;531;p34"/>
          <p:cNvSpPr/>
          <p:nvPr/>
        </p:nvSpPr>
        <p:spPr>
          <a:xfrm>
            <a:off x="1447801" y="1411615"/>
            <a:ext cx="9296400" cy="4034770"/>
          </a:xfrm>
          <a:prstGeom prst="rect">
            <a:avLst/>
          </a:prstGeom>
          <a:noFill/>
          <a:ln cap="sq" cmpd="sng" w="9525">
            <a:solidFill>
              <a:srgbClr val="3F3F3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32" name="Google Shape;532;p34"/>
          <p:cNvSpPr/>
          <p:nvPr/>
        </p:nvSpPr>
        <p:spPr>
          <a:xfrm>
            <a:off x="5135880" y="1267730"/>
            <a:ext cx="1920240" cy="73152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533" name="Google Shape;533;p34"/>
          <p:cNvGrpSpPr/>
          <p:nvPr/>
        </p:nvGrpSpPr>
        <p:grpSpPr>
          <a:xfrm>
            <a:off x="4828372" y="1267730"/>
            <a:ext cx="1567331" cy="645295"/>
            <a:chOff x="5318306" y="1386268"/>
            <a:chExt cx="1567331" cy="645295"/>
          </a:xfrm>
        </p:grpSpPr>
        <p:cxnSp>
          <p:nvCxnSpPr>
            <p:cNvPr id="534" name="Google Shape;534;p34"/>
            <p:cNvCxnSpPr/>
            <p:nvPr/>
          </p:nvCxnSpPr>
          <p:spPr>
            <a:xfrm>
              <a:off x="5318306" y="1386268"/>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535" name="Google Shape;535;p34"/>
            <p:cNvCxnSpPr/>
            <p:nvPr/>
          </p:nvCxnSpPr>
          <p:spPr>
            <a:xfrm>
              <a:off x="6885637" y="1386268"/>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536" name="Google Shape;536;p34"/>
            <p:cNvCxnSpPr/>
            <p:nvPr/>
          </p:nvCxnSpPr>
          <p:spPr>
            <a:xfrm>
              <a:off x="5318306" y="2031563"/>
              <a:ext cx="1567331" cy="0"/>
            </a:xfrm>
            <a:prstGeom prst="straightConnector1">
              <a:avLst/>
            </a:prstGeom>
            <a:solidFill>
              <a:srgbClr val="262626"/>
            </a:solidFill>
            <a:ln cap="flat" cmpd="sng" w="9525">
              <a:solidFill>
                <a:schemeClr val="dk1"/>
              </a:solidFill>
              <a:prstDash val="solid"/>
              <a:miter lim="800000"/>
              <a:headEnd len="sm" w="sm" type="none"/>
              <a:tailEnd len="sm" w="sm" type="none"/>
            </a:ln>
          </p:spPr>
        </p:cxnSp>
      </p:grpSp>
      <p:sp>
        <p:nvSpPr>
          <p:cNvPr id="537" name="Google Shape;537;p34"/>
          <p:cNvSpPr/>
          <p:nvPr/>
        </p:nvSpPr>
        <p:spPr>
          <a:xfrm>
            <a:off x="0" y="0"/>
            <a:ext cx="12192000" cy="6858000"/>
          </a:xfrm>
          <a:prstGeom prst="rect">
            <a:avLst/>
          </a:prstGeom>
          <a:gradFill>
            <a:gsLst>
              <a:gs pos="0">
                <a:srgbClr val="FFF1BE"/>
              </a:gs>
              <a:gs pos="77000">
                <a:srgbClr val="E7D9A5"/>
              </a:gs>
              <a:gs pos="100000">
                <a:srgbClr val="DCD0A0"/>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entury Gothic"/>
              <a:ea typeface="Century Gothic"/>
              <a:cs typeface="Century Gothic"/>
              <a:sym typeface="Century Gothic"/>
            </a:endParaRPr>
          </a:p>
        </p:txBody>
      </p:sp>
      <p:sp>
        <p:nvSpPr>
          <p:cNvPr id="538" name="Google Shape;538;p34"/>
          <p:cNvSpPr/>
          <p:nvPr/>
        </p:nvSpPr>
        <p:spPr>
          <a:xfrm>
            <a:off x="-63" y="0"/>
            <a:ext cx="12192000" cy="6858000"/>
          </a:xfrm>
          <a:prstGeom prst="rect">
            <a:avLst/>
          </a:prstGeom>
          <a:blipFill rotWithShape="1">
            <a:blip r:embed="rId3">
              <a:alphaModFix amt="45000"/>
            </a:blip>
            <a:tile algn="tl" flip="none" tx="-44450" sx="85000" ty="38100" sy="85000"/>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39" name="Google Shape;539;p34"/>
          <p:cNvSpPr/>
          <p:nvPr/>
        </p:nvSpPr>
        <p:spPr>
          <a:xfrm>
            <a:off x="-1866" y="0"/>
            <a:ext cx="6758734"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entury Gothic"/>
              <a:ea typeface="Century Gothic"/>
              <a:cs typeface="Century Gothic"/>
              <a:sym typeface="Century Gothic"/>
            </a:endParaRPr>
          </a:p>
        </p:txBody>
      </p:sp>
      <p:sp>
        <p:nvSpPr>
          <p:cNvPr id="540" name="Google Shape;540;p34"/>
          <p:cNvSpPr/>
          <p:nvPr/>
        </p:nvSpPr>
        <p:spPr>
          <a:xfrm>
            <a:off x="7391973" y="643464"/>
            <a:ext cx="4143830" cy="5566305"/>
          </a:xfrm>
          <a:prstGeom prst="rect">
            <a:avLst/>
          </a:prstGeom>
          <a:solidFill>
            <a:schemeClr val="lt1"/>
          </a:solidFill>
          <a:ln>
            <a:noFill/>
          </a:ln>
          <a:effectLst>
            <a:outerShdw blurRad="50800" rotWithShape="0" algn="ctr">
              <a:srgbClr val="000000">
                <a:alpha val="6549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1" name="Google Shape;541;p34"/>
          <p:cNvSpPr/>
          <p:nvPr/>
        </p:nvSpPr>
        <p:spPr>
          <a:xfrm>
            <a:off x="7557364" y="806860"/>
            <a:ext cx="3813048" cy="5239512"/>
          </a:xfrm>
          <a:prstGeom prst="rect">
            <a:avLst/>
          </a:prstGeom>
          <a:noFill/>
          <a:ln cap="sq" cmpd="sng" w="9525">
            <a:solidFill>
              <a:srgbClr val="3F3F3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2" name="Google Shape;542;p34"/>
          <p:cNvSpPr txBox="1"/>
          <p:nvPr>
            <p:ph idx="1" type="body"/>
          </p:nvPr>
        </p:nvSpPr>
        <p:spPr>
          <a:xfrm>
            <a:off x="7645138" y="2894029"/>
            <a:ext cx="3574847" cy="3079963"/>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2000"/>
              <a:buNone/>
            </a:pPr>
            <a:r>
              <a:rPr lang="en-GB" sz="2000"/>
              <a:t>First, based on everything you know…</a:t>
            </a:r>
            <a:endParaRPr/>
          </a:p>
          <a:p>
            <a:pPr indent="-342900" lvl="0" marL="342900" rtl="0" algn="l">
              <a:lnSpc>
                <a:spcPct val="90000"/>
              </a:lnSpc>
              <a:spcBef>
                <a:spcPts val="600"/>
              </a:spcBef>
              <a:spcAft>
                <a:spcPts val="0"/>
              </a:spcAft>
              <a:buSzPts val="2000"/>
              <a:buFont typeface="Arial"/>
              <a:buChar char="•"/>
            </a:pPr>
            <a:r>
              <a:rPr lang="en-GB" sz="2000"/>
              <a:t>What do you think CPG’s intentions were with The Yellow Wallpaper?</a:t>
            </a:r>
            <a:endParaRPr/>
          </a:p>
          <a:p>
            <a:pPr indent="-342900" lvl="0" marL="342900" rtl="0" algn="l">
              <a:lnSpc>
                <a:spcPct val="90000"/>
              </a:lnSpc>
              <a:spcBef>
                <a:spcPts val="600"/>
              </a:spcBef>
              <a:spcAft>
                <a:spcPts val="0"/>
              </a:spcAft>
              <a:buSzPts val="2000"/>
              <a:buFont typeface="Arial"/>
              <a:buChar char="•"/>
            </a:pPr>
            <a:r>
              <a:rPr lang="en-GB" sz="2000"/>
              <a:t>Why do you think she wrote it? </a:t>
            </a:r>
            <a:endParaRPr/>
          </a:p>
          <a:p>
            <a:pPr indent="-342900" lvl="0" marL="342900" rtl="0" algn="l">
              <a:lnSpc>
                <a:spcPct val="90000"/>
              </a:lnSpc>
              <a:spcBef>
                <a:spcPts val="600"/>
              </a:spcBef>
              <a:spcAft>
                <a:spcPts val="0"/>
              </a:spcAft>
              <a:buSzPts val="2000"/>
              <a:buFont typeface="Arial"/>
              <a:buChar char="•"/>
            </a:pPr>
            <a:r>
              <a:rPr lang="en-GB" sz="2000"/>
              <a:t>What did she want to show / expose? </a:t>
            </a:r>
            <a:endParaRPr/>
          </a:p>
        </p:txBody>
      </p:sp>
      <p:pic>
        <p:nvPicPr>
          <p:cNvPr id="543" name="Google Shape;543;p34"/>
          <p:cNvPicPr preferRelativeResize="0"/>
          <p:nvPr/>
        </p:nvPicPr>
        <p:blipFill rotWithShape="1">
          <a:blip r:embed="rId4">
            <a:alphaModFix/>
          </a:blip>
          <a:srcRect b="0" l="0" r="0" t="0"/>
          <a:stretch/>
        </p:blipFill>
        <p:spPr>
          <a:xfrm>
            <a:off x="1009588" y="645106"/>
            <a:ext cx="4718834" cy="5564663"/>
          </a:xfrm>
          <a:prstGeom prst="rect">
            <a:avLst/>
          </a:prstGeom>
          <a:noFill/>
          <a:ln>
            <a:noFill/>
          </a:ln>
        </p:spPr>
      </p:pic>
      <p:sp>
        <p:nvSpPr>
          <p:cNvPr id="544" name="Google Shape;544;p34"/>
          <p:cNvSpPr/>
          <p:nvPr/>
        </p:nvSpPr>
        <p:spPr>
          <a:xfrm>
            <a:off x="8503768" y="640856"/>
            <a:ext cx="1920240" cy="73152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545" name="Google Shape;545;p34"/>
          <p:cNvCxnSpPr/>
          <p:nvPr/>
        </p:nvCxnSpPr>
        <p:spPr>
          <a:xfrm>
            <a:off x="8618068" y="640855"/>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546" name="Google Shape;546;p34"/>
          <p:cNvCxnSpPr/>
          <p:nvPr/>
        </p:nvCxnSpPr>
        <p:spPr>
          <a:xfrm>
            <a:off x="10309708" y="640855"/>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547" name="Google Shape;547;p34"/>
          <p:cNvCxnSpPr/>
          <p:nvPr/>
        </p:nvCxnSpPr>
        <p:spPr>
          <a:xfrm>
            <a:off x="8618068" y="1286150"/>
            <a:ext cx="1691640" cy="0"/>
          </a:xfrm>
          <a:prstGeom prst="straightConnector1">
            <a:avLst/>
          </a:prstGeom>
          <a:solidFill>
            <a:srgbClr val="262626"/>
          </a:solidFill>
          <a:ln cap="flat" cmpd="sng" w="9525">
            <a:solidFill>
              <a:schemeClr val="dk1"/>
            </a:solidFill>
            <a:prstDash val="solid"/>
            <a:miter lim="800000"/>
            <a:headEnd len="sm" w="sm" type="none"/>
            <a:tailEnd len="sm" w="sm" type="none"/>
          </a:ln>
        </p:spPr>
      </p:cxnSp>
      <p:sp>
        <p:nvSpPr>
          <p:cNvPr id="548" name="Google Shape;548;p34"/>
          <p:cNvSpPr txBox="1"/>
          <p:nvPr/>
        </p:nvSpPr>
        <p:spPr>
          <a:xfrm>
            <a:off x="8616097" y="806860"/>
            <a:ext cx="1710725"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entury Gothic"/>
                <a:ea typeface="Century Gothic"/>
                <a:cs typeface="Century Gothic"/>
                <a:sym typeface="Century Gothic"/>
              </a:rPr>
              <a:t>AO3: Context</a:t>
            </a:r>
            <a:endParaRPr b="0" i="0" sz="1400" u="none" cap="none" strike="noStrike">
              <a:solidFill>
                <a:srgbClr val="000000"/>
              </a:solidFill>
              <a:latin typeface="Arial"/>
              <a:ea typeface="Arial"/>
              <a:cs typeface="Arial"/>
              <a:sym typeface="Arial"/>
            </a:endParaRPr>
          </a:p>
        </p:txBody>
      </p:sp>
      <p:sp>
        <p:nvSpPr>
          <p:cNvPr id="549" name="Google Shape;549;p34"/>
          <p:cNvSpPr txBox="1"/>
          <p:nvPr/>
        </p:nvSpPr>
        <p:spPr>
          <a:xfrm>
            <a:off x="7621191" y="1570766"/>
            <a:ext cx="3705448" cy="116955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1" lang="en-GB" sz="1400" u="none" cap="none" strike="noStrike">
                <a:solidFill>
                  <a:schemeClr val="dk1"/>
                </a:solidFill>
                <a:latin typeface="Century Gothic"/>
                <a:ea typeface="Century Gothic"/>
                <a:cs typeface="Century Gothic"/>
                <a:sym typeface="Century Gothic"/>
              </a:rPr>
              <a:t>Relate texts to their social, cultural and historical contexts; explain how texts have been influential and significant to self, and other readers in different contexts and at different times</a:t>
            </a:r>
            <a:endParaRPr b="0" i="0" sz="1400" u="none" cap="none" strike="noStrike">
              <a:solidFill>
                <a:srgbClr val="000000"/>
              </a:solidFill>
              <a:latin typeface="Arial"/>
              <a:ea typeface="Arial"/>
              <a:cs typeface="Arial"/>
              <a:sym typeface="Arial"/>
            </a:endParaRPr>
          </a:p>
        </p:txBody>
      </p:sp>
      <p:sp>
        <p:nvSpPr>
          <p:cNvPr id="550" name="Google Shape;550;p34"/>
          <p:cNvSpPr/>
          <p:nvPr/>
        </p:nvSpPr>
        <p:spPr>
          <a:xfrm>
            <a:off x="7621678" y="1516261"/>
            <a:ext cx="3704961" cy="1247088"/>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rPr b="0" i="1" lang="en-GB" sz="1800" u="none" cap="none" strike="noStrike">
                <a:solidFill>
                  <a:schemeClr val="dk1"/>
                </a:solidFill>
                <a:latin typeface="Century Gothic"/>
                <a:ea typeface="Century Gothic"/>
                <a:cs typeface="Century Gothic"/>
                <a:sym typeface="Century Gothic"/>
              </a:rPr>
              <a:t>Demonstrate understanding of the significance and influence of the contexts in which literary texts are written and received</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5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42">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42">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42">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42">
                                            <p:txEl>
                                              <p:pRg end="3" st="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554" name="Shape 554"/>
        <p:cNvGrpSpPr/>
        <p:nvPr/>
      </p:nvGrpSpPr>
      <p:grpSpPr>
        <a:xfrm>
          <a:off x="0" y="0"/>
          <a:ext cx="0" cy="0"/>
          <a:chOff x="0" y="0"/>
          <a:chExt cx="0" cy="0"/>
        </a:xfrm>
      </p:grpSpPr>
      <p:pic>
        <p:nvPicPr>
          <p:cNvPr id="555" name="Google Shape;555;p35"/>
          <p:cNvPicPr preferRelativeResize="0"/>
          <p:nvPr/>
        </p:nvPicPr>
        <p:blipFill rotWithShape="1">
          <a:blip r:embed="rId3">
            <a:alphaModFix/>
          </a:blip>
          <a:srcRect b="4722" l="25469" r="26795" t="15139"/>
          <a:stretch/>
        </p:blipFill>
        <p:spPr>
          <a:xfrm>
            <a:off x="582931" y="232197"/>
            <a:ext cx="6770369" cy="6393606"/>
          </a:xfrm>
          <a:prstGeom prst="rect">
            <a:avLst/>
          </a:prstGeom>
          <a:noFill/>
          <a:ln>
            <a:noFill/>
          </a:ln>
        </p:spPr>
      </p:pic>
      <p:sp>
        <p:nvSpPr>
          <p:cNvPr id="556" name="Google Shape;556;p35"/>
          <p:cNvSpPr txBox="1"/>
          <p:nvPr/>
        </p:nvSpPr>
        <p:spPr>
          <a:xfrm>
            <a:off x="7550870" y="302934"/>
            <a:ext cx="4242062" cy="3477875"/>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chemeClr val="dk1"/>
              </a:buClr>
              <a:buSzPts val="2000"/>
              <a:buFont typeface="Courier New"/>
              <a:buChar char="o"/>
            </a:pPr>
            <a:r>
              <a:rPr b="0" i="0" lang="en-GB" sz="2000" u="none" cap="none" strike="noStrike">
                <a:solidFill>
                  <a:schemeClr val="dk1"/>
                </a:solidFill>
                <a:latin typeface="Century Gothic"/>
                <a:ea typeface="Century Gothic"/>
                <a:cs typeface="Century Gothic"/>
                <a:sym typeface="Century Gothic"/>
              </a:rPr>
              <a:t>She suffered from a nervous breakdown and went to a doctor for help.</a:t>
            </a:r>
            <a:endParaRPr b="0" i="0" sz="1400" u="none" cap="none" strike="noStrike">
              <a:solidFill>
                <a:srgbClr val="000000"/>
              </a:solidFill>
              <a:latin typeface="Arial"/>
              <a:ea typeface="Arial"/>
              <a:cs typeface="Arial"/>
              <a:sym typeface="Arial"/>
            </a:endParaRPr>
          </a:p>
          <a:p>
            <a:pPr indent="-158750" lvl="0" marL="285750" marR="0" rtl="0" algn="l">
              <a:lnSpc>
                <a:spcPct val="100000"/>
              </a:lnSpc>
              <a:spcBef>
                <a:spcPts val="0"/>
              </a:spcBef>
              <a:spcAft>
                <a:spcPts val="0"/>
              </a:spcAft>
              <a:buClr>
                <a:schemeClr val="dk1"/>
              </a:buClr>
              <a:buSzPts val="2000"/>
              <a:buFont typeface="Courier New"/>
              <a:buNone/>
            </a:pPr>
            <a:r>
              <a:t/>
            </a:r>
            <a:endParaRPr b="0" i="0" sz="2000" u="none" cap="none" strike="noStrike">
              <a:solidFill>
                <a:schemeClr val="dk1"/>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2000"/>
              <a:buFont typeface="Courier New"/>
              <a:buChar char="o"/>
            </a:pPr>
            <a:r>
              <a:rPr b="0" i="0" lang="en-GB" sz="2000" u="none" cap="none" strike="noStrike">
                <a:solidFill>
                  <a:schemeClr val="dk1"/>
                </a:solidFill>
                <a:latin typeface="Century Gothic"/>
                <a:ea typeface="Century Gothic"/>
                <a:cs typeface="Century Gothic"/>
                <a:sym typeface="Century Gothic"/>
              </a:rPr>
              <a:t>He suggested the rest cure, and told her to live a ‘domestic’ life. </a:t>
            </a:r>
            <a:endParaRPr b="0" i="0" sz="1400" u="none" cap="none" strike="noStrike">
              <a:solidFill>
                <a:srgbClr val="000000"/>
              </a:solidFill>
              <a:latin typeface="Arial"/>
              <a:ea typeface="Arial"/>
              <a:cs typeface="Arial"/>
              <a:sym typeface="Arial"/>
            </a:endParaRPr>
          </a:p>
          <a:p>
            <a:pPr indent="-158750" lvl="0" marL="285750" marR="0" rtl="0" algn="l">
              <a:lnSpc>
                <a:spcPct val="100000"/>
              </a:lnSpc>
              <a:spcBef>
                <a:spcPts val="0"/>
              </a:spcBef>
              <a:spcAft>
                <a:spcPts val="0"/>
              </a:spcAft>
              <a:buClr>
                <a:schemeClr val="dk1"/>
              </a:buClr>
              <a:buSzPts val="2000"/>
              <a:buFont typeface="Courier New"/>
              <a:buNone/>
            </a:pPr>
            <a:r>
              <a:t/>
            </a:r>
            <a:endParaRPr b="0" i="0" sz="2000" u="none" cap="none" strike="noStrike">
              <a:solidFill>
                <a:schemeClr val="dk1"/>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2000"/>
              <a:buFont typeface="Courier New"/>
              <a:buChar char="o"/>
            </a:pPr>
            <a:r>
              <a:rPr b="0" i="0" lang="en-GB" sz="2000" u="none" cap="none" strike="noStrike">
                <a:solidFill>
                  <a:schemeClr val="dk1"/>
                </a:solidFill>
                <a:latin typeface="Century Gothic"/>
                <a:ea typeface="Century Gothic"/>
                <a:cs typeface="Century Gothic"/>
                <a:sym typeface="Century Gothic"/>
              </a:rPr>
              <a:t>This almost drove her mad, so she ignored him and began to work again. </a:t>
            </a:r>
            <a:endParaRPr b="0" i="0" sz="1400" u="none" cap="none" strike="noStrike">
              <a:solidFill>
                <a:srgbClr val="000000"/>
              </a:solidFill>
              <a:latin typeface="Arial"/>
              <a:ea typeface="Arial"/>
              <a:cs typeface="Arial"/>
              <a:sym typeface="Arial"/>
            </a:endParaRPr>
          </a:p>
        </p:txBody>
      </p:sp>
      <p:sp>
        <p:nvSpPr>
          <p:cNvPr id="557" name="Google Shape;557;p35"/>
          <p:cNvSpPr/>
          <p:nvPr/>
        </p:nvSpPr>
        <p:spPr>
          <a:xfrm>
            <a:off x="7541444" y="3912787"/>
            <a:ext cx="4270343" cy="2422027"/>
          </a:xfrm>
          <a:prstGeom prst="homePlate">
            <a:avLst>
              <a:gd fmla="val 50000" name="adj"/>
            </a:avLst>
          </a:prstGeom>
          <a:solidFill>
            <a:schemeClr val="accent1"/>
          </a:solidFill>
          <a:ln cap="flat" cmpd="sng" w="12700">
            <a:solidFill>
              <a:srgbClr val="BA930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b="0" i="0" lang="en-GB" sz="1600" u="none" cap="none" strike="noStrike">
                <a:solidFill>
                  <a:schemeClr val="dk1"/>
                </a:solidFill>
                <a:latin typeface="Century Gothic"/>
                <a:ea typeface="Century Gothic"/>
                <a:cs typeface="Century Gothic"/>
                <a:sym typeface="Century Gothic"/>
              </a:rPr>
              <a:t>For A Level study, you should be then asking questions and researching to find the answers to those questions. E.g. What was the ‘rest cure’? </a:t>
            </a:r>
            <a:r>
              <a:rPr b="0" i="0" lang="en-GB" sz="1400" u="none" cap="none" strike="noStrike">
                <a:solidFill>
                  <a:schemeClr val="dk1"/>
                </a:solidFill>
                <a:latin typeface="Century Gothic"/>
                <a:ea typeface="Century Gothic"/>
                <a:cs typeface="Century Gothic"/>
                <a:sym typeface="Century Gothic"/>
              </a:rPr>
              <a:t>Your reading might lead you to ask more questions. This is great.  But be sure to make all reference relevant to your essay titles.</a:t>
            </a:r>
            <a:endParaRPr b="0" i="0" sz="1600" u="none" cap="none" strike="noStrike">
              <a:solidFill>
                <a:schemeClr val="dk1"/>
              </a:solidFill>
              <a:latin typeface="Century Gothic"/>
              <a:ea typeface="Century Gothic"/>
              <a:cs typeface="Century Gothic"/>
              <a:sym typeface="Century Gothic"/>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56"/>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557"/>
                                        </p:tgtEl>
                                        <p:attrNameLst>
                                          <p:attrName>style.visibility</p:attrName>
                                        </p:attrNameLst>
                                      </p:cBhvr>
                                      <p:to>
                                        <p:strVal val="visible"/>
                                      </p:to>
                                    </p:set>
                                    <p:anim calcmode="lin" valueType="num">
                                      <p:cBhvr additive="base">
                                        <p:cTn dur="500"/>
                                        <p:tgtEl>
                                          <p:spTgt spid="557"/>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61" name="Shape 561"/>
        <p:cNvGrpSpPr/>
        <p:nvPr/>
      </p:nvGrpSpPr>
      <p:grpSpPr>
        <a:xfrm>
          <a:off x="0" y="0"/>
          <a:ext cx="0" cy="0"/>
          <a:chOff x="0" y="0"/>
          <a:chExt cx="0" cy="0"/>
        </a:xfrm>
      </p:grpSpPr>
      <p:sp>
        <p:nvSpPr>
          <p:cNvPr id="562" name="Google Shape;562;p36"/>
          <p:cNvSpPr/>
          <p:nvPr/>
        </p:nvSpPr>
        <p:spPr>
          <a:xfrm>
            <a:off x="298515" y="551289"/>
            <a:ext cx="8590961" cy="575542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chemeClr val="dk1"/>
                </a:solidFill>
                <a:latin typeface="Century Gothic"/>
                <a:ea typeface="Century Gothic"/>
                <a:cs typeface="Century Gothic"/>
                <a:sym typeface="Century Gothic"/>
              </a:rPr>
              <a:t>Influential American neurologist Silas Weir Mitchell developed the rest cure in the late 1800s for the treatment of hysteria, neurasthenia and other nervous illnesses. It became widely used in the US and UK, but was prescribed more often for women than men. It was frequently used to treat anorexia nervosa. The treatment kept some patients alive and others out of asylums, though some patients and doctors considered the cure worse than the disease.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chemeClr val="dk1"/>
                </a:solidFill>
                <a:latin typeface="Century Gothic"/>
                <a:ea typeface="Century Gothic"/>
                <a:cs typeface="Century Gothic"/>
                <a:sym typeface="Century Gothic"/>
              </a:rPr>
              <a:t>The rest cure usually lasted six to eight weeks. It involved isolation from friends and family. It also enforced bed rest, and nearly constant feeding on a fatty, milk-based diet. Patients were force-fed if necessary - </a:t>
            </a:r>
            <a:r>
              <a:rPr b="0" i="0" lang="en-GB" sz="1600" u="none" cap="none" strike="noStrike">
                <a:solidFill>
                  <a:schemeClr val="accent5"/>
                </a:solidFill>
                <a:latin typeface="Century Gothic"/>
                <a:ea typeface="Century Gothic"/>
                <a:cs typeface="Century Gothic"/>
                <a:sym typeface="Century Gothic"/>
              </a:rPr>
              <a:t>effectively reduced to the dependency of an infant</a:t>
            </a:r>
            <a:r>
              <a:rPr b="0" i="0" lang="en-GB" sz="1600" u="none" cap="none" strike="noStrike">
                <a:solidFill>
                  <a:schemeClr val="dk1"/>
                </a:solidFill>
                <a:latin typeface="Century Gothic"/>
                <a:ea typeface="Century Gothic"/>
                <a:cs typeface="Century Gothic"/>
                <a:sym typeface="Century Gothic"/>
              </a:rPr>
              <a:t>. Nurses cleaned and fed them, and turned them over in bed. Doctors used massage and electrotherapy to maintain muscle tone. </a:t>
            </a:r>
            <a:r>
              <a:rPr b="0" i="0" lang="en-GB" sz="1600" u="none" cap="none" strike="noStrike">
                <a:solidFill>
                  <a:schemeClr val="accent5"/>
                </a:solidFill>
                <a:latin typeface="Century Gothic"/>
                <a:ea typeface="Century Gothic"/>
                <a:cs typeface="Century Gothic"/>
                <a:sym typeface="Century Gothic"/>
              </a:rPr>
              <a:t>Patients were sometimes prohibited from talking, reading, writing and even sewing</a:t>
            </a:r>
            <a:r>
              <a:rPr b="0" i="0" lang="en-GB" sz="1600" u="none" cap="none" strike="noStrike">
                <a:solidFill>
                  <a:schemeClr val="dk1"/>
                </a:solidFill>
                <a:latin typeface="Century Gothic"/>
                <a:ea typeface="Century Gothic"/>
                <a:cs typeface="Century Gothic"/>
                <a:sym typeface="Century Gothic"/>
              </a:rPr>
              <a:t>.</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chemeClr val="dk1"/>
                </a:solidFill>
                <a:latin typeface="Century Gothic"/>
                <a:ea typeface="Century Gothic"/>
                <a:cs typeface="Century Gothic"/>
                <a:sym typeface="Century Gothic"/>
              </a:rPr>
              <a:t>Mitchell believed the point of the rest cure was physical and moral. It boosted the patient’s weight and increased blood supply. </a:t>
            </a:r>
            <a:r>
              <a:rPr b="0" i="0" lang="en-GB" sz="1600" u="none" cap="none" strike="noStrike">
                <a:solidFill>
                  <a:schemeClr val="accent5"/>
                </a:solidFill>
                <a:latin typeface="Century Gothic"/>
                <a:ea typeface="Century Gothic"/>
                <a:cs typeface="Century Gothic"/>
                <a:sym typeface="Century Gothic"/>
              </a:rPr>
              <a:t>It also removed the patient from a potentially toxic social atmosphere at home</a:t>
            </a:r>
            <a:r>
              <a:rPr b="0" i="0" lang="en-GB" sz="1600" u="none" cap="none" strike="noStrike">
                <a:solidFill>
                  <a:schemeClr val="dk1"/>
                </a:solidFill>
                <a:latin typeface="Century Gothic"/>
                <a:ea typeface="Century Gothic"/>
                <a:cs typeface="Century Gothic"/>
                <a:sym typeface="Century Gothic"/>
              </a:rPr>
              <a:t>. However, the implicit point was the neurologist breaking his (</a:t>
            </a:r>
            <a:r>
              <a:rPr b="0" i="0" lang="en-GB" sz="1600" u="none" cap="none" strike="noStrike">
                <a:solidFill>
                  <a:schemeClr val="accent5"/>
                </a:solidFill>
                <a:latin typeface="Century Gothic"/>
                <a:ea typeface="Century Gothic"/>
                <a:cs typeface="Century Gothic"/>
                <a:sym typeface="Century Gothic"/>
              </a:rPr>
              <a:t>almost always female</a:t>
            </a:r>
            <a:r>
              <a:rPr b="0" i="0" lang="en-GB" sz="1600" u="none" cap="none" strike="noStrike">
                <a:solidFill>
                  <a:schemeClr val="dk1"/>
                </a:solidFill>
                <a:latin typeface="Century Gothic"/>
                <a:ea typeface="Century Gothic"/>
                <a:cs typeface="Century Gothic"/>
                <a:sym typeface="Century Gothic"/>
              </a:rPr>
              <a:t>) patient’s will. Some outspoken and independent women received the rest cure. These included writers Virginia Woolf and Charlotte Perkins Gilman. They reacted fiercely against the treatment and doctors practising it, and wrote about the experience. </a:t>
            </a:r>
            <a:r>
              <a:rPr b="0" i="0" lang="en-GB" sz="1600" u="none" cap="none" strike="noStrike">
                <a:solidFill>
                  <a:schemeClr val="accent5"/>
                </a:solidFill>
                <a:latin typeface="Century Gothic"/>
                <a:ea typeface="Century Gothic"/>
                <a:cs typeface="Century Gothic"/>
                <a:sym typeface="Century Gothic"/>
              </a:rPr>
              <a:t>Later feminist scholars argued the rest cure reinforced an archaic and oppressive notion that women should submit unquestioningly to male authority because it was good for their health</a:t>
            </a:r>
            <a:r>
              <a:rPr b="0" i="0" lang="en-GB" sz="1600" u="none" cap="none" strike="noStrike">
                <a:solidFill>
                  <a:schemeClr val="dk1"/>
                </a:solidFill>
                <a:latin typeface="Century Gothic"/>
                <a:ea typeface="Century Gothic"/>
                <a:cs typeface="Century Gothic"/>
                <a:sym typeface="Century Gothic"/>
              </a:rPr>
              <a:t>.</a:t>
            </a:r>
            <a:endParaRPr b="0" i="0" sz="1600" u="none" cap="none" strike="noStrike">
              <a:solidFill>
                <a:schemeClr val="dk1"/>
              </a:solidFill>
              <a:latin typeface="Century Gothic"/>
              <a:ea typeface="Century Gothic"/>
              <a:cs typeface="Century Gothic"/>
              <a:sym typeface="Century Gothic"/>
            </a:endParaRPr>
          </a:p>
        </p:txBody>
      </p:sp>
      <p:sp>
        <p:nvSpPr>
          <p:cNvPr id="563" name="Google Shape;563;p36"/>
          <p:cNvSpPr/>
          <p:nvPr/>
        </p:nvSpPr>
        <p:spPr>
          <a:xfrm>
            <a:off x="8889476" y="551289"/>
            <a:ext cx="3004009" cy="5755422"/>
          </a:xfrm>
          <a:prstGeom prst="leftArrowCallout">
            <a:avLst>
              <a:gd fmla="val 25000" name="adj1"/>
              <a:gd fmla="val 25000" name="adj2"/>
              <a:gd fmla="val 10937" name="adj3"/>
              <a:gd fmla="val 82388" name="adj4"/>
            </a:avLst>
          </a:prstGeom>
          <a:solidFill>
            <a:schemeClr val="accent1"/>
          </a:solidFill>
          <a:ln cap="flat" cmpd="sng" w="12700">
            <a:solidFill>
              <a:srgbClr val="BA930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chemeClr val="lt1"/>
                </a:solidFill>
                <a:latin typeface="Century Gothic"/>
                <a:ea typeface="Century Gothic"/>
                <a:cs typeface="Century Gothic"/>
                <a:sym typeface="Century Gothic"/>
              </a:rPr>
              <a:t>In order to score high marks for AO3 (context), you’ll need to engage with what you learn and use it to cast light on the text you’re studying.</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FFF1BE"/>
            </a:gs>
            <a:gs pos="77000">
              <a:srgbClr val="E7D9A5"/>
            </a:gs>
            <a:gs pos="100000">
              <a:srgbClr val="DCD0A0"/>
            </a:gs>
          </a:gsLst>
          <a:lin ang="5400000" scaled="0"/>
        </a:gradFill>
      </p:bgPr>
    </p:bg>
    <p:spTree>
      <p:nvGrpSpPr>
        <p:cNvPr id="567" name="Shape 567"/>
        <p:cNvGrpSpPr/>
        <p:nvPr/>
      </p:nvGrpSpPr>
      <p:grpSpPr>
        <a:xfrm>
          <a:off x="0" y="0"/>
          <a:ext cx="0" cy="0"/>
          <a:chOff x="0" y="0"/>
          <a:chExt cx="0" cy="0"/>
        </a:xfrm>
      </p:grpSpPr>
      <p:sp>
        <p:nvSpPr>
          <p:cNvPr id="568" name="Google Shape;568;p37"/>
          <p:cNvSpPr/>
          <p:nvPr/>
        </p:nvSpPr>
        <p:spPr>
          <a:xfrm>
            <a:off x="0" y="0"/>
            <a:ext cx="12192000" cy="6858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entury Gothic"/>
              <a:ea typeface="Century Gothic"/>
              <a:cs typeface="Century Gothic"/>
              <a:sym typeface="Century Gothic"/>
            </a:endParaRPr>
          </a:p>
        </p:txBody>
      </p:sp>
      <p:sp>
        <p:nvSpPr>
          <p:cNvPr id="569" name="Google Shape;569;p37"/>
          <p:cNvSpPr/>
          <p:nvPr/>
        </p:nvSpPr>
        <p:spPr>
          <a:xfrm>
            <a:off x="643337" y="643464"/>
            <a:ext cx="10912338" cy="5571072"/>
          </a:xfrm>
          <a:prstGeom prst="rect">
            <a:avLst/>
          </a:prstGeom>
          <a:solidFill>
            <a:schemeClr val="lt1"/>
          </a:solidFill>
          <a:ln>
            <a:noFill/>
          </a:ln>
          <a:effectLst>
            <a:outerShdw blurRad="50800" rotWithShape="0" algn="ctr">
              <a:srgbClr val="000000">
                <a:alpha val="6549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0" name="Google Shape;570;p37"/>
          <p:cNvSpPr/>
          <p:nvPr/>
        </p:nvSpPr>
        <p:spPr>
          <a:xfrm>
            <a:off x="809702" y="809244"/>
            <a:ext cx="10579608" cy="5239512"/>
          </a:xfrm>
          <a:prstGeom prst="rect">
            <a:avLst/>
          </a:prstGeom>
          <a:noFill/>
          <a:ln cap="sq" cmpd="sng" w="9525">
            <a:solidFill>
              <a:srgbClr val="3F3F3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1" name="Google Shape;571;p37"/>
          <p:cNvSpPr txBox="1"/>
          <p:nvPr>
            <p:ph type="ctrTitle"/>
          </p:nvPr>
        </p:nvSpPr>
        <p:spPr>
          <a:xfrm>
            <a:off x="1243632" y="1559768"/>
            <a:ext cx="9678368" cy="3135379"/>
          </a:xfrm>
          <a:prstGeom prst="rect">
            <a:avLst/>
          </a:prstGeom>
          <a:noFill/>
          <a:ln>
            <a:noFill/>
          </a:ln>
        </p:spPr>
        <p:txBody>
          <a:bodyPr anchorCtr="0" anchor="ctr" bIns="45700" lIns="91425" spcFirstLastPara="1" rIns="91425" wrap="square" tIns="45700">
            <a:normAutofit/>
          </a:bodyPr>
          <a:lstStyle/>
          <a:p>
            <a:pPr indent="0" lvl="0" marL="0" rtl="0" algn="ctr">
              <a:lnSpc>
                <a:spcPct val="83000"/>
              </a:lnSpc>
              <a:spcBef>
                <a:spcPts val="0"/>
              </a:spcBef>
              <a:spcAft>
                <a:spcPts val="0"/>
              </a:spcAft>
              <a:buClr>
                <a:srgbClr val="262626"/>
              </a:buClr>
              <a:buSzPts val="6600"/>
              <a:buFont typeface="Century Gothic"/>
              <a:buNone/>
            </a:pPr>
            <a:r>
              <a:rPr lang="en-GB" sz="6600"/>
              <a:t>END OF SESSION 5</a:t>
            </a:r>
            <a:endParaRPr/>
          </a:p>
        </p:txBody>
      </p:sp>
      <p:sp>
        <p:nvSpPr>
          <p:cNvPr id="572" name="Google Shape;572;p37"/>
          <p:cNvSpPr txBox="1"/>
          <p:nvPr>
            <p:ph idx="1" type="subTitle"/>
          </p:nvPr>
        </p:nvSpPr>
        <p:spPr>
          <a:xfrm>
            <a:off x="1243633" y="4817251"/>
            <a:ext cx="9678367" cy="688024"/>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600"/>
              <a:buNone/>
            </a:pPr>
            <a:r>
              <a:t/>
            </a:r>
            <a:endParaRPr/>
          </a:p>
        </p:txBody>
      </p:sp>
      <p:sp>
        <p:nvSpPr>
          <p:cNvPr id="573" name="Google Shape;573;p37"/>
          <p:cNvSpPr/>
          <p:nvPr/>
        </p:nvSpPr>
        <p:spPr>
          <a:xfrm>
            <a:off x="5135880" y="640856"/>
            <a:ext cx="1920240" cy="73152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574" name="Google Shape;574;p37"/>
          <p:cNvCxnSpPr/>
          <p:nvPr/>
        </p:nvCxnSpPr>
        <p:spPr>
          <a:xfrm>
            <a:off x="5250180" y="640855"/>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575" name="Google Shape;575;p37"/>
          <p:cNvCxnSpPr/>
          <p:nvPr/>
        </p:nvCxnSpPr>
        <p:spPr>
          <a:xfrm>
            <a:off x="6941820" y="640855"/>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576" name="Google Shape;576;p37"/>
          <p:cNvCxnSpPr/>
          <p:nvPr/>
        </p:nvCxnSpPr>
        <p:spPr>
          <a:xfrm>
            <a:off x="5250180" y="1286150"/>
            <a:ext cx="1691640" cy="0"/>
          </a:xfrm>
          <a:prstGeom prst="straightConnector1">
            <a:avLst/>
          </a:prstGeom>
          <a:solidFill>
            <a:srgbClr val="262626"/>
          </a:solidFill>
          <a:ln cap="flat" cmpd="sng" w="9525">
            <a:solidFill>
              <a:schemeClr val="dk1"/>
            </a:solidFill>
            <a:prstDash val="solid"/>
            <a:miter lim="800000"/>
            <a:headEnd len="sm" w="sm" type="none"/>
            <a:tailEnd len="sm" w="sm" type="none"/>
          </a:ln>
        </p:spPr>
      </p:cxn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rotWithShape="1">
          <a:blip r:embed="rId3">
            <a:alphaModFix/>
          </a:blip>
          <a:tile algn="tl" flip="none" tx="0" sx="60000" ty="0" sy="60000"/>
        </a:blipFill>
      </p:bgPr>
    </p:bg>
    <p:spTree>
      <p:nvGrpSpPr>
        <p:cNvPr id="580" name="Shape 580"/>
        <p:cNvGrpSpPr/>
        <p:nvPr/>
      </p:nvGrpSpPr>
      <p:grpSpPr>
        <a:xfrm>
          <a:off x="0" y="0"/>
          <a:ext cx="0" cy="0"/>
          <a:chOff x="0" y="0"/>
          <a:chExt cx="0" cy="0"/>
        </a:xfrm>
      </p:grpSpPr>
      <p:sp>
        <p:nvSpPr>
          <p:cNvPr id="581" name="Google Shape;581;p38"/>
          <p:cNvSpPr/>
          <p:nvPr/>
        </p:nvSpPr>
        <p:spPr>
          <a:xfrm>
            <a:off x="0" y="0"/>
            <a:ext cx="12192000" cy="6858000"/>
          </a:xfrm>
          <a:prstGeom prst="rect">
            <a:avLst/>
          </a:prstGeom>
          <a:blipFill rotWithShape="1">
            <a:blip r:embed="rId4">
              <a:alphaModFix amt="45000"/>
            </a:blip>
            <a:tile algn="tl" flip="none" tx="-44450" sx="85000" ty="38100" sy="85000"/>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2" name="Google Shape;582;p38"/>
          <p:cNvSpPr/>
          <p:nvPr/>
        </p:nvSpPr>
        <p:spPr>
          <a:xfrm>
            <a:off x="1307870" y="1267730"/>
            <a:ext cx="9576262" cy="4307950"/>
          </a:xfrm>
          <a:prstGeom prst="rect">
            <a:avLst/>
          </a:prstGeom>
          <a:solidFill>
            <a:schemeClr val="lt1"/>
          </a:solidFill>
          <a:ln>
            <a:noFill/>
          </a:ln>
          <a:effectLst>
            <a:outerShdw blurRad="50800" rotWithShape="0" algn="ctr">
              <a:srgbClr val="000000">
                <a:alpha val="6549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3" name="Google Shape;583;p38"/>
          <p:cNvSpPr/>
          <p:nvPr/>
        </p:nvSpPr>
        <p:spPr>
          <a:xfrm>
            <a:off x="1447801" y="1411615"/>
            <a:ext cx="9296400" cy="4034770"/>
          </a:xfrm>
          <a:prstGeom prst="rect">
            <a:avLst/>
          </a:prstGeom>
          <a:noFill/>
          <a:ln cap="sq" cmpd="sng" w="9525">
            <a:solidFill>
              <a:srgbClr val="3F3F3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4" name="Google Shape;584;p38"/>
          <p:cNvSpPr/>
          <p:nvPr/>
        </p:nvSpPr>
        <p:spPr>
          <a:xfrm>
            <a:off x="5135880" y="1267730"/>
            <a:ext cx="1920240" cy="73152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585" name="Google Shape;585;p38"/>
          <p:cNvGrpSpPr/>
          <p:nvPr/>
        </p:nvGrpSpPr>
        <p:grpSpPr>
          <a:xfrm>
            <a:off x="4828372" y="1267730"/>
            <a:ext cx="1567331" cy="645295"/>
            <a:chOff x="5318306" y="1386268"/>
            <a:chExt cx="1567331" cy="645295"/>
          </a:xfrm>
        </p:grpSpPr>
        <p:cxnSp>
          <p:nvCxnSpPr>
            <p:cNvPr id="586" name="Google Shape;586;p38"/>
            <p:cNvCxnSpPr/>
            <p:nvPr/>
          </p:nvCxnSpPr>
          <p:spPr>
            <a:xfrm>
              <a:off x="5318306" y="1386268"/>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587" name="Google Shape;587;p38"/>
            <p:cNvCxnSpPr/>
            <p:nvPr/>
          </p:nvCxnSpPr>
          <p:spPr>
            <a:xfrm>
              <a:off x="6885637" y="1386268"/>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588" name="Google Shape;588;p38"/>
            <p:cNvCxnSpPr/>
            <p:nvPr/>
          </p:nvCxnSpPr>
          <p:spPr>
            <a:xfrm>
              <a:off x="5318306" y="2031563"/>
              <a:ext cx="1567331" cy="0"/>
            </a:xfrm>
            <a:prstGeom prst="straightConnector1">
              <a:avLst/>
            </a:prstGeom>
            <a:solidFill>
              <a:srgbClr val="262626"/>
            </a:solidFill>
            <a:ln cap="flat" cmpd="sng" w="9525">
              <a:solidFill>
                <a:schemeClr val="dk1"/>
              </a:solidFill>
              <a:prstDash val="solid"/>
              <a:miter lim="800000"/>
              <a:headEnd len="sm" w="sm" type="none"/>
              <a:tailEnd len="sm" w="sm" type="none"/>
            </a:ln>
          </p:spPr>
        </p:cxnSp>
      </p:grpSp>
      <p:sp>
        <p:nvSpPr>
          <p:cNvPr id="589" name="Google Shape;589;p38"/>
          <p:cNvSpPr/>
          <p:nvPr/>
        </p:nvSpPr>
        <p:spPr>
          <a:xfrm>
            <a:off x="0" y="0"/>
            <a:ext cx="12192000" cy="6858000"/>
          </a:xfrm>
          <a:prstGeom prst="rect">
            <a:avLst/>
          </a:prstGeom>
          <a:blipFill rotWithShape="1">
            <a:blip r:embed="rId3">
              <a:alphaModFix/>
            </a:blip>
            <a:tile algn="tl" flip="none" tx="0" sx="60000" ty="0" sy="60000"/>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entury Gothic"/>
              <a:ea typeface="Century Gothic"/>
              <a:cs typeface="Century Gothic"/>
              <a:sym typeface="Century Gothic"/>
            </a:endParaRPr>
          </a:p>
        </p:txBody>
      </p:sp>
      <p:sp>
        <p:nvSpPr>
          <p:cNvPr id="590" name="Google Shape;590;p38"/>
          <p:cNvSpPr/>
          <p:nvPr/>
        </p:nvSpPr>
        <p:spPr>
          <a:xfrm>
            <a:off x="453190" y="457200"/>
            <a:ext cx="11281609" cy="5943603"/>
          </a:xfrm>
          <a:prstGeom prst="rect">
            <a:avLst/>
          </a:prstGeom>
          <a:solidFill>
            <a:srgbClr val="FFFFFF"/>
          </a:solidFill>
          <a:ln>
            <a:noFill/>
          </a:ln>
          <a:effectLst>
            <a:outerShdw blurRad="50800" rotWithShape="0" algn="ctr">
              <a:srgbClr val="000000">
                <a:alpha val="6549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91" name="Google Shape;591;p38"/>
          <p:cNvSpPr/>
          <p:nvPr/>
        </p:nvSpPr>
        <p:spPr>
          <a:xfrm>
            <a:off x="616738" y="621793"/>
            <a:ext cx="10954512" cy="5614416"/>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92" name="Google Shape;592;p38"/>
          <p:cNvSpPr txBox="1"/>
          <p:nvPr>
            <p:ph type="title"/>
          </p:nvPr>
        </p:nvSpPr>
        <p:spPr>
          <a:xfrm>
            <a:off x="1209040" y="1754659"/>
            <a:ext cx="9860547" cy="3005463"/>
          </a:xfrm>
          <a:prstGeom prst="rect">
            <a:avLst/>
          </a:prstGeom>
          <a:noFill/>
          <a:ln>
            <a:noFill/>
          </a:ln>
        </p:spPr>
        <p:txBody>
          <a:bodyPr anchorCtr="0" anchor="ctr" bIns="45700" lIns="91425" spcFirstLastPara="1" rIns="91425" wrap="square" tIns="45700">
            <a:normAutofit/>
          </a:bodyPr>
          <a:lstStyle/>
          <a:p>
            <a:pPr indent="0" lvl="0" marL="0" rtl="0" algn="ctr">
              <a:lnSpc>
                <a:spcPct val="83000"/>
              </a:lnSpc>
              <a:spcBef>
                <a:spcPts val="0"/>
              </a:spcBef>
              <a:spcAft>
                <a:spcPts val="0"/>
              </a:spcAft>
              <a:buClr>
                <a:srgbClr val="FFFFFF"/>
              </a:buClr>
              <a:buSzPts val="7200"/>
              <a:buFont typeface="Century Gothic"/>
              <a:buNone/>
            </a:pPr>
            <a:r>
              <a:rPr lang="en-GB">
                <a:solidFill>
                  <a:srgbClr val="FFFFFF"/>
                </a:solidFill>
              </a:rPr>
              <a:t>SESSION 6</a:t>
            </a:r>
            <a:endParaRPr/>
          </a:p>
        </p:txBody>
      </p:sp>
      <p:sp>
        <p:nvSpPr>
          <p:cNvPr id="593" name="Google Shape;593;p38"/>
          <p:cNvSpPr txBox="1"/>
          <p:nvPr>
            <p:ph idx="1" type="body"/>
          </p:nvPr>
        </p:nvSpPr>
        <p:spPr>
          <a:xfrm>
            <a:off x="1209039" y="4947920"/>
            <a:ext cx="9860547" cy="685116"/>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800"/>
              <a:buNone/>
            </a:pPr>
            <a:r>
              <a:rPr lang="en-GB" sz="1800">
                <a:solidFill>
                  <a:srgbClr val="FFFFFF"/>
                </a:solidFill>
              </a:rPr>
              <a:t>The Unreliable Narrator?</a:t>
            </a:r>
            <a:endParaRPr/>
          </a:p>
        </p:txBody>
      </p:sp>
      <p:sp>
        <p:nvSpPr>
          <p:cNvPr id="594" name="Google Shape;594;p38"/>
          <p:cNvSpPr/>
          <p:nvPr/>
        </p:nvSpPr>
        <p:spPr>
          <a:xfrm>
            <a:off x="5135880" y="446824"/>
            <a:ext cx="1920240" cy="73152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595" name="Google Shape;595;p38"/>
          <p:cNvCxnSpPr/>
          <p:nvPr/>
        </p:nvCxnSpPr>
        <p:spPr>
          <a:xfrm>
            <a:off x="5250180" y="455369"/>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596" name="Google Shape;596;p38"/>
          <p:cNvCxnSpPr/>
          <p:nvPr/>
        </p:nvCxnSpPr>
        <p:spPr>
          <a:xfrm>
            <a:off x="6941820" y="455369"/>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597" name="Google Shape;597;p38"/>
          <p:cNvCxnSpPr/>
          <p:nvPr/>
        </p:nvCxnSpPr>
        <p:spPr>
          <a:xfrm>
            <a:off x="5250180" y="1100664"/>
            <a:ext cx="1691640" cy="0"/>
          </a:xfrm>
          <a:prstGeom prst="straightConnector1">
            <a:avLst/>
          </a:prstGeom>
          <a:solidFill>
            <a:srgbClr val="262626"/>
          </a:solidFill>
          <a:ln cap="flat" cmpd="sng" w="9525">
            <a:solidFill>
              <a:schemeClr val="dk1"/>
            </a:solidFill>
            <a:prstDash val="solid"/>
            <a:miter lim="800000"/>
            <a:headEnd len="sm" w="sm" type="none"/>
            <a:tailEnd len="sm" w="sm" type="none"/>
          </a:ln>
        </p:spPr>
      </p:cxn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601" name="Shape 601"/>
        <p:cNvGrpSpPr/>
        <p:nvPr/>
      </p:nvGrpSpPr>
      <p:grpSpPr>
        <a:xfrm>
          <a:off x="0" y="0"/>
          <a:ext cx="0" cy="0"/>
          <a:chOff x="0" y="0"/>
          <a:chExt cx="0" cy="0"/>
        </a:xfrm>
      </p:grpSpPr>
      <p:sp>
        <p:nvSpPr>
          <p:cNvPr id="602" name="Google Shape;602;p39"/>
          <p:cNvSpPr/>
          <p:nvPr/>
        </p:nvSpPr>
        <p:spPr>
          <a:xfrm>
            <a:off x="234696" y="237744"/>
            <a:ext cx="11722608" cy="6382512"/>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3" name="Google Shape;603;p39"/>
          <p:cNvSpPr/>
          <p:nvPr/>
        </p:nvSpPr>
        <p:spPr>
          <a:xfrm>
            <a:off x="0" y="0"/>
            <a:ext cx="12192000" cy="6858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entury Gothic"/>
              <a:ea typeface="Century Gothic"/>
              <a:cs typeface="Century Gothic"/>
              <a:sym typeface="Century Gothic"/>
            </a:endParaRPr>
          </a:p>
        </p:txBody>
      </p:sp>
      <p:sp>
        <p:nvSpPr>
          <p:cNvPr id="604" name="Google Shape;604;p39"/>
          <p:cNvSpPr/>
          <p:nvPr/>
        </p:nvSpPr>
        <p:spPr>
          <a:xfrm>
            <a:off x="391044" y="374904"/>
            <a:ext cx="11409913" cy="6108192"/>
          </a:xfrm>
          <a:prstGeom prst="rect">
            <a:avLst/>
          </a:prstGeom>
          <a:noFill/>
          <a:ln cap="sq" cmpd="sng" w="9525">
            <a:solidFill>
              <a:srgbClr val="FFFFF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5" name="Google Shape;605;p39"/>
          <p:cNvSpPr/>
          <p:nvPr/>
        </p:nvSpPr>
        <p:spPr>
          <a:xfrm>
            <a:off x="554736" y="539496"/>
            <a:ext cx="11082528" cy="5779008"/>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entury Gothic"/>
              <a:ea typeface="Century Gothic"/>
              <a:cs typeface="Century Gothic"/>
              <a:sym typeface="Century Gothic"/>
            </a:endParaRPr>
          </a:p>
        </p:txBody>
      </p:sp>
      <p:pic>
        <p:nvPicPr>
          <p:cNvPr descr="Perspective Matters - 9GAG" id="606" name="Google Shape;606;p39"/>
          <p:cNvPicPr preferRelativeResize="0"/>
          <p:nvPr/>
        </p:nvPicPr>
        <p:blipFill rotWithShape="1">
          <a:blip r:embed="rId3">
            <a:alphaModFix/>
          </a:blip>
          <a:srcRect b="0" l="0" r="0" t="0"/>
          <a:stretch/>
        </p:blipFill>
        <p:spPr>
          <a:xfrm>
            <a:off x="1205008" y="861229"/>
            <a:ext cx="9781984" cy="5135542"/>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10" name="Shape 610"/>
        <p:cNvGrpSpPr/>
        <p:nvPr/>
      </p:nvGrpSpPr>
      <p:grpSpPr>
        <a:xfrm>
          <a:off x="0" y="0"/>
          <a:ext cx="0" cy="0"/>
          <a:chOff x="0" y="0"/>
          <a:chExt cx="0" cy="0"/>
        </a:xfrm>
      </p:grpSpPr>
      <p:sp>
        <p:nvSpPr>
          <p:cNvPr id="611" name="Google Shape;611;p40"/>
          <p:cNvSpPr txBox="1"/>
          <p:nvPr>
            <p:ph type="title"/>
          </p:nvPr>
        </p:nvSpPr>
        <p:spPr>
          <a:xfrm>
            <a:off x="1066800" y="642594"/>
            <a:ext cx="10058400" cy="13716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262626"/>
              </a:buClr>
              <a:buSzPts val="4800"/>
              <a:buFont typeface="Century Gothic"/>
              <a:buNone/>
            </a:pPr>
            <a:r>
              <a:rPr lang="en-GB"/>
              <a:t>First person narrative</a:t>
            </a:r>
            <a:endParaRPr/>
          </a:p>
        </p:txBody>
      </p:sp>
      <p:graphicFrame>
        <p:nvGraphicFramePr>
          <p:cNvPr id="612" name="Google Shape;612;p40"/>
          <p:cNvGraphicFramePr/>
          <p:nvPr/>
        </p:nvGraphicFramePr>
        <p:xfrm>
          <a:off x="1066800" y="2103438"/>
          <a:ext cx="3000000" cy="3000000"/>
        </p:xfrm>
        <a:graphic>
          <a:graphicData uri="http://schemas.openxmlformats.org/drawingml/2006/table">
            <a:tbl>
              <a:tblPr bandRow="1" firstRow="1">
                <a:noFill/>
                <a:tableStyleId>{1306EE0D-D8D7-4AD3-A3A8-FBD28858CBD4}</a:tableStyleId>
              </a:tblPr>
              <a:tblGrid>
                <a:gridCol w="5029200"/>
                <a:gridCol w="5029200"/>
              </a:tblGrid>
              <a:tr h="370850">
                <a:tc>
                  <a:txBody>
                    <a:bodyPr/>
                    <a:lstStyle/>
                    <a:p>
                      <a:pPr indent="0" lvl="0" marL="0" marR="0" rtl="0" algn="l">
                        <a:lnSpc>
                          <a:spcPct val="100000"/>
                        </a:lnSpc>
                        <a:spcBef>
                          <a:spcPts val="0"/>
                        </a:spcBef>
                        <a:spcAft>
                          <a:spcPts val="0"/>
                        </a:spcAft>
                        <a:buClr>
                          <a:srgbClr val="000000"/>
                        </a:buClr>
                        <a:buSzPts val="2800"/>
                        <a:buFont typeface="Arial"/>
                        <a:buNone/>
                      </a:pPr>
                      <a:r>
                        <a:rPr lang="en-GB" sz="2800" u="none" cap="none" strike="noStrike"/>
                        <a:t>Advantages</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2800"/>
                        <a:buFont typeface="Arial"/>
                        <a:buNone/>
                      </a:pPr>
                      <a:r>
                        <a:rPr lang="en-GB" sz="2800" u="none" cap="none" strike="noStrike"/>
                        <a:t>Disadvantages</a:t>
                      </a:r>
                      <a:endParaRPr sz="1400" u="none" cap="none" strike="noStrike"/>
                    </a:p>
                  </a:txBody>
                  <a:tcPr marT="45725" marB="45725" marR="91450" marL="91450"/>
                </a:tc>
              </a:tr>
              <a:tr h="370850">
                <a:tc>
                  <a:txBody>
                    <a:bodyPr/>
                    <a:lstStyle/>
                    <a:p>
                      <a:pPr indent="-285750" lvl="0" marL="285750" marR="0" rtl="0" algn="l">
                        <a:lnSpc>
                          <a:spcPct val="100000"/>
                        </a:lnSpc>
                        <a:spcBef>
                          <a:spcPts val="0"/>
                        </a:spcBef>
                        <a:spcAft>
                          <a:spcPts val="0"/>
                        </a:spcAft>
                        <a:buClr>
                          <a:schemeClr val="dk1"/>
                        </a:buClr>
                        <a:buSzPts val="2800"/>
                        <a:buFont typeface="Courier New"/>
                        <a:buChar char="o"/>
                      </a:pPr>
                      <a:r>
                        <a:rPr lang="en-GB" sz="2800" u="none" cap="none" strike="noStrike"/>
                        <a:t>Get inside the narrator’s mind</a:t>
                      </a:r>
                      <a:endParaRPr sz="1400" u="none" cap="none" strike="noStrike"/>
                    </a:p>
                    <a:p>
                      <a:pPr indent="-285750" lvl="0" marL="285750" marR="0" rtl="0" algn="l">
                        <a:lnSpc>
                          <a:spcPct val="100000"/>
                        </a:lnSpc>
                        <a:spcBef>
                          <a:spcPts val="0"/>
                        </a:spcBef>
                        <a:spcAft>
                          <a:spcPts val="0"/>
                        </a:spcAft>
                        <a:buClr>
                          <a:schemeClr val="dk1"/>
                        </a:buClr>
                        <a:buSzPts val="2800"/>
                        <a:buFont typeface="Courier New"/>
                        <a:buChar char="o"/>
                      </a:pPr>
                      <a:r>
                        <a:rPr lang="en-GB" sz="2800" u="none" cap="none" strike="noStrike"/>
                        <a:t>Personal</a:t>
                      </a:r>
                      <a:endParaRPr sz="1400" u="none" cap="none" strike="noStrike"/>
                    </a:p>
                    <a:p>
                      <a:pPr indent="-285750" lvl="0" marL="285750" marR="0" rtl="0" algn="l">
                        <a:lnSpc>
                          <a:spcPct val="100000"/>
                        </a:lnSpc>
                        <a:spcBef>
                          <a:spcPts val="0"/>
                        </a:spcBef>
                        <a:spcAft>
                          <a:spcPts val="0"/>
                        </a:spcAft>
                        <a:buClr>
                          <a:schemeClr val="dk1"/>
                        </a:buClr>
                        <a:buSzPts val="2800"/>
                        <a:buFont typeface="Courier New"/>
                        <a:buChar char="o"/>
                      </a:pPr>
                      <a:r>
                        <a:rPr lang="en-GB" sz="2800" u="none" cap="none" strike="noStrike"/>
                        <a:t>Can evoke sympathy or empathy </a:t>
                      </a:r>
                      <a:endParaRPr sz="1400" u="none" cap="none" strike="noStrike"/>
                    </a:p>
                    <a:p>
                      <a:pPr indent="-285750" lvl="0" marL="285750" marR="0" rtl="0" algn="l">
                        <a:lnSpc>
                          <a:spcPct val="100000"/>
                        </a:lnSpc>
                        <a:spcBef>
                          <a:spcPts val="0"/>
                        </a:spcBef>
                        <a:spcAft>
                          <a:spcPts val="0"/>
                        </a:spcAft>
                        <a:buClr>
                          <a:schemeClr val="dk1"/>
                        </a:buClr>
                        <a:buSzPts val="2800"/>
                        <a:buFont typeface="Courier New"/>
                        <a:buChar char="o"/>
                      </a:pPr>
                      <a:r>
                        <a:rPr b="1" i="1" lang="en-GB" sz="2800" u="none" cap="none" strike="noStrike"/>
                        <a:t>Feels</a:t>
                      </a:r>
                      <a:r>
                        <a:rPr lang="en-GB" sz="2800" u="none" cap="none" strike="noStrike"/>
                        <a:t> more reliable…but…</a:t>
                      </a:r>
                      <a:endParaRPr sz="1400" u="none" cap="none" strike="noStrike"/>
                    </a:p>
                  </a:txBody>
                  <a:tcPr marT="45725" marB="45725" marR="91450" marL="91450"/>
                </a:tc>
                <a:tc>
                  <a:txBody>
                    <a:bodyPr/>
                    <a:lstStyle/>
                    <a:p>
                      <a:pPr indent="-285750" lvl="0" marL="285750" marR="0" rtl="0" algn="l">
                        <a:lnSpc>
                          <a:spcPct val="100000"/>
                        </a:lnSpc>
                        <a:spcBef>
                          <a:spcPts val="0"/>
                        </a:spcBef>
                        <a:spcAft>
                          <a:spcPts val="0"/>
                        </a:spcAft>
                        <a:buClr>
                          <a:schemeClr val="dk1"/>
                        </a:buClr>
                        <a:buSzPts val="2800"/>
                        <a:buFont typeface="Courier New"/>
                        <a:buChar char="o"/>
                      </a:pPr>
                      <a:r>
                        <a:rPr lang="en-GB" sz="2800" u="none" cap="none" strike="noStrike"/>
                        <a:t>Narrows the experience</a:t>
                      </a:r>
                      <a:endParaRPr sz="1400" u="none" cap="none" strike="noStrike"/>
                    </a:p>
                    <a:p>
                      <a:pPr indent="-285750" lvl="0" marL="285750" marR="0" rtl="0" algn="l">
                        <a:lnSpc>
                          <a:spcPct val="100000"/>
                        </a:lnSpc>
                        <a:spcBef>
                          <a:spcPts val="0"/>
                        </a:spcBef>
                        <a:spcAft>
                          <a:spcPts val="0"/>
                        </a:spcAft>
                        <a:buClr>
                          <a:schemeClr val="dk1"/>
                        </a:buClr>
                        <a:buSzPts val="2800"/>
                        <a:buFont typeface="Courier New"/>
                        <a:buChar char="o"/>
                      </a:pPr>
                      <a:r>
                        <a:rPr lang="en-GB" sz="2800" u="none" cap="none" strike="noStrike"/>
                        <a:t>Difficult to get a picture of the narrator’s physicality</a:t>
                      </a:r>
                      <a:endParaRPr sz="1400" u="none" cap="none" strike="noStrike"/>
                    </a:p>
                    <a:p>
                      <a:pPr indent="-285750" lvl="0" marL="285750" marR="0" rtl="0" algn="l">
                        <a:lnSpc>
                          <a:spcPct val="100000"/>
                        </a:lnSpc>
                        <a:spcBef>
                          <a:spcPts val="0"/>
                        </a:spcBef>
                        <a:spcAft>
                          <a:spcPts val="0"/>
                        </a:spcAft>
                        <a:buClr>
                          <a:schemeClr val="dk1"/>
                        </a:buClr>
                        <a:buSzPts val="2800"/>
                        <a:buFont typeface="Courier New"/>
                        <a:buChar char="o"/>
                      </a:pPr>
                      <a:r>
                        <a:rPr lang="en-GB" sz="2800" u="none" cap="none" strike="noStrike"/>
                        <a:t>Biased</a:t>
                      </a:r>
                      <a:endParaRPr sz="1400" u="none" cap="none" strike="noStrike"/>
                    </a:p>
                    <a:p>
                      <a:pPr indent="-285750" lvl="0" marL="285750" marR="0" rtl="0" algn="l">
                        <a:lnSpc>
                          <a:spcPct val="100000"/>
                        </a:lnSpc>
                        <a:spcBef>
                          <a:spcPts val="0"/>
                        </a:spcBef>
                        <a:spcAft>
                          <a:spcPts val="0"/>
                        </a:spcAft>
                        <a:buClr>
                          <a:schemeClr val="dk1"/>
                        </a:buClr>
                        <a:buSzPts val="2800"/>
                        <a:buFont typeface="Courier New"/>
                        <a:buChar char="o"/>
                      </a:pPr>
                      <a:r>
                        <a:rPr lang="en-GB" sz="2800" u="none" cap="none" strike="noStrike"/>
                        <a:t>Unreliable</a:t>
                      </a:r>
                      <a:endParaRPr sz="1400" u="none" cap="none" strike="noStrike"/>
                    </a:p>
                  </a:txBody>
                  <a:tcPr marT="45725" marB="45725" marR="91450" marL="91450"/>
                </a:tc>
              </a:tr>
            </a:tbl>
          </a:graphicData>
        </a:graphic>
      </p:graphicFrame>
      <p:sp>
        <p:nvSpPr>
          <p:cNvPr id="613" name="Google Shape;613;p40"/>
          <p:cNvSpPr/>
          <p:nvPr/>
        </p:nvSpPr>
        <p:spPr>
          <a:xfrm>
            <a:off x="914400" y="2591121"/>
            <a:ext cx="10765410" cy="2771481"/>
          </a:xfrm>
          <a:prstGeom prst="rect">
            <a:avLst/>
          </a:prstGeom>
          <a:solidFill>
            <a:srgbClr val="FFF4CD"/>
          </a:solidFill>
          <a:ln cap="flat" cmpd="sng" w="12700">
            <a:solidFill>
              <a:srgbClr val="FFF4CD"/>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entury Gothic"/>
              <a:ea typeface="Century Gothic"/>
              <a:cs typeface="Century Gothic"/>
              <a:sym typeface="Century Gothic"/>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xit" presetID="1" presetSubtype="0">
                                  <p:stCondLst>
                                    <p:cond delay="0"/>
                                  </p:stCondLst>
                                  <p:childTnLst>
                                    <p:set>
                                      <p:cBhvr>
                                        <p:cTn dur="1" fill="hold">
                                          <p:stCondLst>
                                            <p:cond delay="1"/>
                                          </p:stCondLst>
                                        </p:cTn>
                                        <p:tgtEl>
                                          <p:spTgt spid="613"/>
                                        </p:tgtEl>
                                        <p:attrNameLst>
                                          <p:attrName>style.visibility</p:attrName>
                                        </p:attrNameLst>
                                      </p:cBhvr>
                                      <p:to>
                                        <p:strVal val="hidden"/>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18" name="Shape 618"/>
        <p:cNvGrpSpPr/>
        <p:nvPr/>
      </p:nvGrpSpPr>
      <p:grpSpPr>
        <a:xfrm>
          <a:off x="0" y="0"/>
          <a:ext cx="0" cy="0"/>
          <a:chOff x="0" y="0"/>
          <a:chExt cx="0" cy="0"/>
        </a:xfrm>
      </p:grpSpPr>
      <p:sp>
        <p:nvSpPr>
          <p:cNvPr id="619" name="Google Shape;619;g77abc65e38_0_60"/>
          <p:cNvSpPr txBox="1"/>
          <p:nvPr>
            <p:ph type="title"/>
          </p:nvPr>
        </p:nvSpPr>
        <p:spPr>
          <a:xfrm>
            <a:off x="1066800" y="642594"/>
            <a:ext cx="10058400" cy="743100"/>
          </a:xfrm>
          <a:prstGeom prst="rect">
            <a:avLst/>
          </a:prstGeom>
          <a:solidFill>
            <a:schemeClr val="accent1"/>
          </a:solidFill>
          <a:ln cap="flat" cmpd="sng" w="12700">
            <a:solidFill>
              <a:srgbClr val="BA9305"/>
            </a:solidFill>
            <a:prstDash val="solid"/>
            <a:round/>
            <a:headEnd len="sm" w="sm" type="none"/>
            <a:tailEnd len="sm" w="sm" type="none"/>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entury Gothic"/>
              <a:buNone/>
            </a:pPr>
            <a:r>
              <a:rPr lang="en-GB" sz="3200">
                <a:solidFill>
                  <a:schemeClr val="lt1"/>
                </a:solidFill>
                <a:latin typeface="Century Gothic"/>
                <a:ea typeface="Century Gothic"/>
                <a:cs typeface="Century Gothic"/>
                <a:sym typeface="Century Gothic"/>
              </a:rPr>
              <a:t>In what ways could our narrator be unreliable?</a:t>
            </a:r>
            <a:endParaRPr/>
          </a:p>
        </p:txBody>
      </p:sp>
      <p:sp>
        <p:nvSpPr>
          <p:cNvPr id="620" name="Google Shape;620;g77abc65e38_0_60"/>
          <p:cNvSpPr txBox="1"/>
          <p:nvPr>
            <p:ph idx="1" type="body"/>
          </p:nvPr>
        </p:nvSpPr>
        <p:spPr>
          <a:xfrm>
            <a:off x="1066800" y="1611977"/>
            <a:ext cx="10058400" cy="2543700"/>
          </a:xfrm>
          <a:prstGeom prst="rect">
            <a:avLst/>
          </a:prstGeom>
          <a:noFill/>
          <a:ln>
            <a:noFill/>
          </a:ln>
        </p:spPr>
        <p:txBody>
          <a:bodyPr anchorCtr="0" anchor="t" bIns="45700" lIns="91425" spcFirstLastPara="1" rIns="91425" wrap="square" tIns="45700">
            <a:noAutofit/>
          </a:bodyPr>
          <a:lstStyle/>
          <a:p>
            <a:pPr indent="-182880" lvl="0" marL="182880" rtl="0" algn="l">
              <a:lnSpc>
                <a:spcPct val="100000"/>
              </a:lnSpc>
              <a:spcBef>
                <a:spcPts val="0"/>
              </a:spcBef>
              <a:spcAft>
                <a:spcPts val="0"/>
              </a:spcAft>
              <a:buSzPts val="2800"/>
              <a:buChar char="◦"/>
            </a:pPr>
            <a:r>
              <a:rPr lang="en-GB" sz="2800"/>
              <a:t>  </a:t>
            </a:r>
            <a:endParaRPr sz="2800"/>
          </a:p>
          <a:p>
            <a:pPr indent="-182880" lvl="0" marL="182880" rtl="0" algn="l">
              <a:lnSpc>
                <a:spcPct val="100000"/>
              </a:lnSpc>
              <a:spcBef>
                <a:spcPts val="0"/>
              </a:spcBef>
              <a:spcAft>
                <a:spcPts val="0"/>
              </a:spcAft>
              <a:buSzPts val="2800"/>
              <a:buChar char="◦"/>
            </a:pPr>
            <a:r>
              <a:rPr lang="en-GB" sz="2800"/>
              <a:t>  </a:t>
            </a:r>
            <a:endParaRPr sz="2800"/>
          </a:p>
          <a:p>
            <a:pPr indent="-182880" lvl="0" marL="182880" rtl="0" algn="l">
              <a:lnSpc>
                <a:spcPct val="100000"/>
              </a:lnSpc>
              <a:spcBef>
                <a:spcPts val="0"/>
              </a:spcBef>
              <a:spcAft>
                <a:spcPts val="0"/>
              </a:spcAft>
              <a:buSzPts val="2800"/>
              <a:buChar char="◦"/>
            </a:pPr>
            <a:r>
              <a:rPr lang="en-GB" sz="2800"/>
              <a:t>  </a:t>
            </a:r>
            <a:endParaRPr sz="2800"/>
          </a:p>
          <a:p>
            <a:pPr indent="-182880" lvl="0" marL="182880" rtl="0" algn="l">
              <a:lnSpc>
                <a:spcPct val="100000"/>
              </a:lnSpc>
              <a:spcBef>
                <a:spcPts val="0"/>
              </a:spcBef>
              <a:spcAft>
                <a:spcPts val="0"/>
              </a:spcAft>
              <a:buSzPts val="2800"/>
              <a:buChar char="◦"/>
            </a:pPr>
            <a:r>
              <a:rPr lang="en-GB" sz="2800"/>
              <a:t>  </a:t>
            </a:r>
            <a:endParaRPr sz="2800"/>
          </a:p>
          <a:p>
            <a:pPr indent="-182880" lvl="0" marL="182880" rtl="0" algn="l">
              <a:lnSpc>
                <a:spcPct val="100000"/>
              </a:lnSpc>
              <a:spcBef>
                <a:spcPts val="0"/>
              </a:spcBef>
              <a:spcAft>
                <a:spcPts val="0"/>
              </a:spcAft>
              <a:buSzPts val="2800"/>
              <a:buChar char="◦"/>
            </a:pPr>
            <a:r>
              <a:rPr lang="en-GB" sz="2800"/>
              <a:t>  </a:t>
            </a:r>
            <a:endParaRPr sz="2800"/>
          </a:p>
          <a:p>
            <a:pPr indent="-182880" lvl="0" marL="182880" rtl="0" algn="l">
              <a:lnSpc>
                <a:spcPct val="100000"/>
              </a:lnSpc>
              <a:spcBef>
                <a:spcPts val="0"/>
              </a:spcBef>
              <a:spcAft>
                <a:spcPts val="0"/>
              </a:spcAft>
              <a:buSzPts val="2800"/>
              <a:buChar char="◦"/>
            </a:pPr>
            <a:r>
              <a:rPr lang="en-GB" sz="2800"/>
              <a:t>  </a:t>
            </a:r>
            <a:endParaRPr sz="2800"/>
          </a:p>
          <a:p>
            <a:pPr indent="0" lvl="0" marL="0" rtl="0" algn="l">
              <a:lnSpc>
                <a:spcPct val="100000"/>
              </a:lnSpc>
              <a:spcBef>
                <a:spcPts val="0"/>
              </a:spcBef>
              <a:spcAft>
                <a:spcPts val="0"/>
              </a:spcAft>
              <a:buNone/>
            </a:pPr>
            <a:r>
              <a:rPr lang="en-GB" sz="2800"/>
              <a:t> </a:t>
            </a:r>
            <a:endParaRPr sz="2800"/>
          </a:p>
          <a:p>
            <a:pPr indent="0" lvl="0" marL="0" rtl="0" algn="l">
              <a:lnSpc>
                <a:spcPct val="100000"/>
              </a:lnSpc>
              <a:spcBef>
                <a:spcPts val="0"/>
              </a:spcBef>
              <a:spcAft>
                <a:spcPts val="0"/>
              </a:spcAft>
              <a:buNone/>
            </a:pPr>
            <a:r>
              <a:t/>
            </a:r>
            <a:endParaRPr sz="2800"/>
          </a:p>
        </p:txBody>
      </p:sp>
      <p:sp>
        <p:nvSpPr>
          <p:cNvPr id="621" name="Google Shape;621;g77abc65e38_0_60"/>
          <p:cNvSpPr/>
          <p:nvPr/>
        </p:nvSpPr>
        <p:spPr>
          <a:xfrm>
            <a:off x="1178601" y="4155667"/>
            <a:ext cx="10058400" cy="1008600"/>
          </a:xfrm>
          <a:prstGeom prst="homePlate">
            <a:avLst>
              <a:gd fmla="val 50000" name="adj"/>
            </a:avLst>
          </a:prstGeom>
          <a:solidFill>
            <a:schemeClr val="accent1"/>
          </a:solidFill>
          <a:ln cap="flat" cmpd="sng" w="12700">
            <a:solidFill>
              <a:srgbClr val="BA930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Arial"/>
              <a:buNone/>
            </a:pPr>
            <a:r>
              <a:rPr b="0" i="0" lang="en-GB" sz="2000" u="none" cap="none" strike="noStrike">
                <a:solidFill>
                  <a:schemeClr val="lt1"/>
                </a:solidFill>
                <a:latin typeface="Century Gothic"/>
                <a:ea typeface="Century Gothic"/>
                <a:cs typeface="Century Gothic"/>
                <a:sym typeface="Century Gothic"/>
              </a:rPr>
              <a:t>So why has CPG chosen a first persona narrator if t makes us doubt her?</a:t>
            </a:r>
            <a:endParaRPr b="0" i="0" sz="1400" u="none" cap="none" strike="noStrike">
              <a:solidFill>
                <a:srgbClr val="000000"/>
              </a:solidFill>
              <a:latin typeface="Arial"/>
              <a:ea typeface="Arial"/>
              <a:cs typeface="Arial"/>
              <a:sym typeface="Arial"/>
            </a:endParaRPr>
          </a:p>
        </p:txBody>
      </p:sp>
      <p:sp>
        <p:nvSpPr>
          <p:cNvPr id="622" name="Google Shape;622;g77abc65e38_0_60"/>
          <p:cNvSpPr txBox="1"/>
          <p:nvPr>
            <p:ph idx="1" type="body"/>
          </p:nvPr>
        </p:nvSpPr>
        <p:spPr>
          <a:xfrm>
            <a:off x="1178600" y="5188724"/>
            <a:ext cx="10058400" cy="1415400"/>
          </a:xfrm>
          <a:prstGeom prst="rect">
            <a:avLst/>
          </a:prstGeom>
          <a:noFill/>
          <a:ln>
            <a:noFill/>
          </a:ln>
        </p:spPr>
        <p:txBody>
          <a:bodyPr anchorCtr="0" anchor="t" bIns="45700" lIns="91425" spcFirstLastPara="1" rIns="91425" wrap="square" tIns="45700">
            <a:noAutofit/>
          </a:bodyPr>
          <a:lstStyle/>
          <a:p>
            <a:pPr indent="-182880" lvl="0" marL="182880" rtl="0" algn="l">
              <a:lnSpc>
                <a:spcPct val="100000"/>
              </a:lnSpc>
              <a:spcBef>
                <a:spcPts val="0"/>
              </a:spcBef>
              <a:spcAft>
                <a:spcPts val="0"/>
              </a:spcAft>
              <a:buSzPts val="2800"/>
              <a:buChar char="◦"/>
            </a:pPr>
            <a:r>
              <a:rPr lang="en-GB" sz="2800"/>
              <a:t>    </a:t>
            </a:r>
            <a:endParaRPr sz="2800"/>
          </a:p>
          <a:p>
            <a:pPr indent="-182880" lvl="0" marL="182880" rtl="0" algn="l">
              <a:lnSpc>
                <a:spcPct val="100000"/>
              </a:lnSpc>
              <a:spcBef>
                <a:spcPts val="0"/>
              </a:spcBef>
              <a:spcAft>
                <a:spcPts val="0"/>
              </a:spcAft>
              <a:buSzPts val="2800"/>
              <a:buChar char="◦"/>
            </a:pPr>
            <a:r>
              <a:rPr lang="en-GB" sz="2800"/>
              <a:t>  </a:t>
            </a:r>
            <a:endParaRPr sz="2800"/>
          </a:p>
          <a:p>
            <a:pPr indent="-182880" lvl="0" marL="182880" rtl="0" algn="l">
              <a:lnSpc>
                <a:spcPct val="100000"/>
              </a:lnSpc>
              <a:spcBef>
                <a:spcPts val="0"/>
              </a:spcBef>
              <a:spcAft>
                <a:spcPts val="0"/>
              </a:spcAft>
              <a:buSzPts val="2800"/>
              <a:buChar char="◦"/>
            </a:pPr>
            <a:r>
              <a:t/>
            </a:r>
            <a:endParaRPr sz="2800"/>
          </a:p>
          <a:p>
            <a:pPr indent="0" lvl="0" marL="457200" rtl="0" algn="l">
              <a:lnSpc>
                <a:spcPct val="100000"/>
              </a:lnSpc>
              <a:spcBef>
                <a:spcPts val="0"/>
              </a:spcBef>
              <a:spcAft>
                <a:spcPts val="0"/>
              </a:spcAft>
              <a:buNone/>
            </a:pPr>
            <a:r>
              <a:rPr lang="en-GB" sz="2800"/>
              <a:t> </a:t>
            </a:r>
            <a:endParaRPr sz="2800"/>
          </a:p>
          <a:p>
            <a:pPr indent="0" lvl="0" marL="457200" rtl="0" algn="l">
              <a:lnSpc>
                <a:spcPct val="100000"/>
              </a:lnSpc>
              <a:spcBef>
                <a:spcPts val="0"/>
              </a:spcBef>
              <a:spcAft>
                <a:spcPts val="0"/>
              </a:spcAft>
              <a:buNone/>
            </a:pPr>
            <a:r>
              <a:t/>
            </a:r>
            <a:endParaRPr sz="2800"/>
          </a:p>
          <a:p>
            <a:pPr indent="0" lvl="0" marL="457200" rtl="0" algn="l">
              <a:lnSpc>
                <a:spcPct val="100000"/>
              </a:lnSpc>
              <a:spcBef>
                <a:spcPts val="0"/>
              </a:spcBef>
              <a:spcAft>
                <a:spcPts val="0"/>
              </a:spcAft>
              <a:buNone/>
            </a:pPr>
            <a:r>
              <a:t/>
            </a:r>
            <a:endParaRPr sz="2800"/>
          </a:p>
          <a:p>
            <a:pPr indent="-182880" lvl="0" marL="182880" rtl="0" algn="l">
              <a:lnSpc>
                <a:spcPct val="100000"/>
              </a:lnSpc>
              <a:spcBef>
                <a:spcPts val="0"/>
              </a:spcBef>
              <a:spcAft>
                <a:spcPts val="0"/>
              </a:spcAft>
              <a:buSzPts val="2800"/>
              <a:buChar char="◦"/>
            </a:pPr>
            <a:r>
              <a:rPr lang="en-GB" sz="2800"/>
              <a:t>  </a:t>
            </a:r>
            <a:endParaRPr sz="2800"/>
          </a:p>
          <a:p>
            <a:pPr indent="0" lvl="0" marL="0" rtl="0" algn="l">
              <a:lnSpc>
                <a:spcPct val="100000"/>
              </a:lnSpc>
              <a:spcBef>
                <a:spcPts val="0"/>
              </a:spcBef>
              <a:spcAft>
                <a:spcPts val="0"/>
              </a:spcAft>
              <a:buNone/>
            </a:pPr>
            <a:r>
              <a:rPr lang="en-GB" sz="2800"/>
              <a:t> </a:t>
            </a:r>
            <a:endParaRPr sz="2800"/>
          </a:p>
          <a:p>
            <a:pPr indent="0" lvl="0" marL="0" rtl="0" algn="l">
              <a:lnSpc>
                <a:spcPct val="100000"/>
              </a:lnSpc>
              <a:spcBef>
                <a:spcPts val="0"/>
              </a:spcBef>
              <a:spcAft>
                <a:spcPts val="0"/>
              </a:spcAft>
              <a:buNone/>
            </a:pPr>
            <a:r>
              <a:t/>
            </a:r>
            <a:endParaRPr sz="28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20">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20">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20">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20">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20">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20">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20">
                                            <p:txEl>
                                              <p:pRg end="6" st="6"/>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20">
                                            <p:txEl>
                                              <p:pRg end="7" st="7"/>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621"/>
                                        </p:tgtEl>
                                        <p:attrNameLst>
                                          <p:attrName>style.visibility</p:attrName>
                                        </p:attrNameLst>
                                      </p:cBhvr>
                                      <p:to>
                                        <p:strVal val="visible"/>
                                      </p:to>
                                    </p:set>
                                    <p:anim calcmode="lin" valueType="num">
                                      <p:cBhvr additive="base">
                                        <p:cTn dur="500"/>
                                        <p:tgtEl>
                                          <p:spTgt spid="621"/>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27" name="Shape 627"/>
        <p:cNvGrpSpPr/>
        <p:nvPr/>
      </p:nvGrpSpPr>
      <p:grpSpPr>
        <a:xfrm>
          <a:off x="0" y="0"/>
          <a:ext cx="0" cy="0"/>
          <a:chOff x="0" y="0"/>
          <a:chExt cx="0" cy="0"/>
        </a:xfrm>
      </p:grpSpPr>
      <p:sp>
        <p:nvSpPr>
          <p:cNvPr id="628" name="Google Shape;628;p41"/>
          <p:cNvSpPr txBox="1"/>
          <p:nvPr>
            <p:ph type="title"/>
          </p:nvPr>
        </p:nvSpPr>
        <p:spPr>
          <a:xfrm>
            <a:off x="1066800" y="642594"/>
            <a:ext cx="10058400" cy="743146"/>
          </a:xfrm>
          <a:prstGeom prst="rect">
            <a:avLst/>
          </a:prstGeom>
          <a:solidFill>
            <a:schemeClr val="accent1"/>
          </a:solidFill>
          <a:ln cap="flat" cmpd="sng" w="12700">
            <a:solidFill>
              <a:srgbClr val="BA9305"/>
            </a:solidFill>
            <a:prstDash val="solid"/>
            <a:round/>
            <a:headEnd len="sm" w="sm" type="none"/>
            <a:tailEnd len="sm" w="sm" type="none"/>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200"/>
              <a:buFont typeface="Century Gothic"/>
              <a:buNone/>
            </a:pPr>
            <a:r>
              <a:rPr lang="en-GB" sz="3200">
                <a:solidFill>
                  <a:schemeClr val="lt1"/>
                </a:solidFill>
                <a:latin typeface="Century Gothic"/>
                <a:ea typeface="Century Gothic"/>
                <a:cs typeface="Century Gothic"/>
                <a:sym typeface="Century Gothic"/>
              </a:rPr>
              <a:t>In what ways could our narrator be unreliable?</a:t>
            </a:r>
            <a:endParaRPr/>
          </a:p>
        </p:txBody>
      </p:sp>
      <p:sp>
        <p:nvSpPr>
          <p:cNvPr id="629" name="Google Shape;629;p41"/>
          <p:cNvSpPr txBox="1"/>
          <p:nvPr>
            <p:ph idx="1" type="body"/>
          </p:nvPr>
        </p:nvSpPr>
        <p:spPr>
          <a:xfrm>
            <a:off x="1066800" y="1611984"/>
            <a:ext cx="10058400" cy="3167406"/>
          </a:xfrm>
          <a:prstGeom prst="rect">
            <a:avLst/>
          </a:prstGeom>
          <a:noFill/>
          <a:ln>
            <a:noFill/>
          </a:ln>
        </p:spPr>
        <p:txBody>
          <a:bodyPr anchorCtr="0" anchor="t" bIns="45700" lIns="91425" spcFirstLastPara="1" rIns="91425" wrap="square" tIns="45700">
            <a:normAutofit/>
          </a:bodyPr>
          <a:lstStyle/>
          <a:p>
            <a:pPr indent="-182880" lvl="0" marL="182880" rtl="0" algn="l">
              <a:lnSpc>
                <a:spcPct val="100000"/>
              </a:lnSpc>
              <a:spcBef>
                <a:spcPts val="0"/>
              </a:spcBef>
              <a:spcAft>
                <a:spcPts val="0"/>
              </a:spcAft>
              <a:buSzPts val="2800"/>
              <a:buChar char="◦"/>
            </a:pPr>
            <a:r>
              <a:rPr lang="en-GB" sz="2800"/>
              <a:t>Do her perceptions actually reflect what’s going on or is she going mad? </a:t>
            </a:r>
            <a:endParaRPr/>
          </a:p>
          <a:p>
            <a:pPr indent="-182880" lvl="0" marL="182880" rtl="0" algn="l">
              <a:lnSpc>
                <a:spcPct val="100000"/>
              </a:lnSpc>
              <a:spcBef>
                <a:spcPts val="900"/>
              </a:spcBef>
              <a:spcAft>
                <a:spcPts val="0"/>
              </a:spcAft>
              <a:buSzPts val="2800"/>
              <a:buChar char="◦"/>
            </a:pPr>
            <a:r>
              <a:rPr lang="en-GB" sz="2800"/>
              <a:t>Does she begin to sound paranoid? She might have a reason to be, though!</a:t>
            </a:r>
            <a:endParaRPr/>
          </a:p>
          <a:p>
            <a:pPr indent="-182880" lvl="0" marL="182880" rtl="0" algn="l">
              <a:lnSpc>
                <a:spcPct val="100000"/>
              </a:lnSpc>
              <a:spcBef>
                <a:spcPts val="900"/>
              </a:spcBef>
              <a:spcAft>
                <a:spcPts val="0"/>
              </a:spcAft>
              <a:buSzPts val="2800"/>
              <a:buChar char="◦"/>
            </a:pPr>
            <a:r>
              <a:rPr lang="en-GB" sz="2800"/>
              <a:t>Has she presented John fairly in her descriptions?</a:t>
            </a:r>
            <a:endParaRPr/>
          </a:p>
          <a:p>
            <a:pPr indent="-182880" lvl="0" marL="182880" rtl="0" algn="l">
              <a:lnSpc>
                <a:spcPct val="100000"/>
              </a:lnSpc>
              <a:spcBef>
                <a:spcPts val="900"/>
              </a:spcBef>
              <a:spcAft>
                <a:spcPts val="0"/>
              </a:spcAft>
              <a:buSzPts val="2800"/>
              <a:buChar char="◦"/>
            </a:pPr>
            <a:r>
              <a:rPr lang="en-GB" sz="2800"/>
              <a:t>Can we trust her version of the their conversations?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29">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29">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29">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29">
                                            <p:txEl>
                                              <p:pRg end="3" st="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33" name="Shape 633"/>
        <p:cNvGrpSpPr/>
        <p:nvPr/>
      </p:nvGrpSpPr>
      <p:grpSpPr>
        <a:xfrm>
          <a:off x="0" y="0"/>
          <a:ext cx="0" cy="0"/>
          <a:chOff x="0" y="0"/>
          <a:chExt cx="0" cy="0"/>
        </a:xfrm>
      </p:grpSpPr>
      <p:sp>
        <p:nvSpPr>
          <p:cNvPr id="634" name="Google Shape;634;p42"/>
          <p:cNvSpPr txBox="1"/>
          <p:nvPr>
            <p:ph type="title"/>
          </p:nvPr>
        </p:nvSpPr>
        <p:spPr>
          <a:xfrm>
            <a:off x="1066800" y="622274"/>
            <a:ext cx="10058400" cy="891566"/>
          </a:xfrm>
          <a:prstGeom prst="rect">
            <a:avLst/>
          </a:prstGeom>
          <a:solidFill>
            <a:schemeClr val="accent1"/>
          </a:solidFill>
          <a:ln cap="flat" cmpd="sng" w="12700">
            <a:solidFill>
              <a:srgbClr val="BA9305"/>
            </a:solidFill>
            <a:prstDash val="solid"/>
            <a:round/>
            <a:headEnd len="sm" w="sm" type="none"/>
            <a:tailEnd len="sm" w="sm" type="none"/>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2800"/>
              <a:buFont typeface="Century Gothic"/>
              <a:buNone/>
            </a:pPr>
            <a:r>
              <a:rPr lang="en-GB" sz="2800">
                <a:solidFill>
                  <a:schemeClr val="lt1"/>
                </a:solidFill>
                <a:latin typeface="Century Gothic"/>
                <a:ea typeface="Century Gothic"/>
                <a:cs typeface="Century Gothic"/>
                <a:sym typeface="Century Gothic"/>
              </a:rPr>
              <a:t>Why has CPG chosen a first persona narrator if it makes us doubt her?</a:t>
            </a:r>
            <a:endParaRPr/>
          </a:p>
        </p:txBody>
      </p:sp>
      <p:sp>
        <p:nvSpPr>
          <p:cNvPr id="635" name="Google Shape;635;p42"/>
          <p:cNvSpPr txBox="1"/>
          <p:nvPr>
            <p:ph idx="1" type="body"/>
          </p:nvPr>
        </p:nvSpPr>
        <p:spPr>
          <a:xfrm>
            <a:off x="1066800" y="1784704"/>
            <a:ext cx="10058400" cy="3167406"/>
          </a:xfrm>
          <a:prstGeom prst="rect">
            <a:avLst/>
          </a:prstGeom>
          <a:noFill/>
          <a:ln>
            <a:noFill/>
          </a:ln>
        </p:spPr>
        <p:txBody>
          <a:bodyPr anchorCtr="0" anchor="t" bIns="45700" lIns="91425" spcFirstLastPara="1" rIns="91425" wrap="square" tIns="45700">
            <a:noAutofit/>
          </a:bodyPr>
          <a:lstStyle/>
          <a:p>
            <a:pPr indent="-182880" lvl="0" marL="182880" rtl="0" algn="l">
              <a:lnSpc>
                <a:spcPct val="100000"/>
              </a:lnSpc>
              <a:spcBef>
                <a:spcPts val="0"/>
              </a:spcBef>
              <a:spcAft>
                <a:spcPts val="0"/>
              </a:spcAft>
              <a:buSzPts val="2400"/>
              <a:buChar char="◦"/>
            </a:pPr>
            <a:r>
              <a:rPr b="1" lang="en-GB" sz="2400"/>
              <a:t>Ironic indirection</a:t>
            </a:r>
            <a:r>
              <a:rPr lang="en-GB" sz="2400"/>
              <a:t>: If we took her words at face value, we would believe that her husband is kind and loving, that she really is physically ill...and that women really do get trapped in wallpaper. </a:t>
            </a:r>
            <a:endParaRPr/>
          </a:p>
          <a:p>
            <a:pPr indent="-182880" lvl="0" marL="182880" rtl="0" algn="l">
              <a:lnSpc>
                <a:spcPct val="100000"/>
              </a:lnSpc>
              <a:spcBef>
                <a:spcPts val="900"/>
              </a:spcBef>
              <a:spcAft>
                <a:spcPts val="0"/>
              </a:spcAft>
              <a:buSzPts val="2400"/>
              <a:buChar char="◦"/>
            </a:pPr>
            <a:r>
              <a:rPr lang="en-GB" sz="2400"/>
              <a:t>It creates a sense of immediacy and intimacy. </a:t>
            </a:r>
            <a:endParaRPr/>
          </a:p>
          <a:p>
            <a:pPr indent="-182880" lvl="0" marL="182880" rtl="0" algn="l">
              <a:lnSpc>
                <a:spcPct val="100000"/>
              </a:lnSpc>
              <a:spcBef>
                <a:spcPts val="900"/>
              </a:spcBef>
              <a:spcAft>
                <a:spcPts val="0"/>
              </a:spcAft>
              <a:buSzPts val="2400"/>
              <a:buChar char="◦"/>
            </a:pPr>
            <a:r>
              <a:rPr lang="en-GB" sz="2400"/>
              <a:t>It sounds like she trusts us and she is colluding with us.  </a:t>
            </a:r>
            <a:endParaRPr/>
          </a:p>
          <a:p>
            <a:pPr indent="-182880" lvl="0" marL="182880" rtl="0" algn="l">
              <a:lnSpc>
                <a:spcPct val="100000"/>
              </a:lnSpc>
              <a:spcBef>
                <a:spcPts val="900"/>
              </a:spcBef>
              <a:spcAft>
                <a:spcPts val="0"/>
              </a:spcAft>
              <a:buSzPts val="2400"/>
              <a:buChar char="◦"/>
            </a:pPr>
            <a:r>
              <a:rPr lang="en-GB" sz="2400"/>
              <a:t>The close relationship with the reader encourages us to </a:t>
            </a:r>
            <a:r>
              <a:rPr b="1" i="1" lang="en-GB" sz="2400"/>
              <a:t>sympathise</a:t>
            </a:r>
            <a:r>
              <a:rPr lang="en-GB" sz="2400"/>
              <a:t> with her. </a:t>
            </a:r>
            <a:endParaRPr/>
          </a:p>
        </p:txBody>
      </p:sp>
      <p:sp>
        <p:nvSpPr>
          <p:cNvPr id="636" name="Google Shape;636;p42"/>
          <p:cNvSpPr/>
          <p:nvPr/>
        </p:nvSpPr>
        <p:spPr>
          <a:xfrm>
            <a:off x="1371600" y="5222974"/>
            <a:ext cx="3220720" cy="1137186"/>
          </a:xfrm>
          <a:prstGeom prst="upArrowCallout">
            <a:avLst>
              <a:gd fmla="val 25000" name="adj1"/>
              <a:gd fmla="val 25000" name="adj2"/>
              <a:gd fmla="val 25000" name="adj3"/>
              <a:gd fmla="val 64977" name="adj4"/>
            </a:avLst>
          </a:prstGeom>
          <a:solidFill>
            <a:schemeClr val="accent1"/>
          </a:solidFill>
          <a:ln cap="flat" cmpd="sng" w="12700">
            <a:solidFill>
              <a:srgbClr val="BA930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b="0" i="0" lang="en-GB" sz="1600" u="none" cap="none" strike="noStrike">
                <a:solidFill>
                  <a:schemeClr val="dk1"/>
                </a:solidFill>
                <a:latin typeface="Century Gothic"/>
                <a:ea typeface="Century Gothic"/>
                <a:cs typeface="Century Gothic"/>
                <a:sym typeface="Century Gothic"/>
              </a:rPr>
              <a:t>Important when considering CPG’s intentions.</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35">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35">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35">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35">
                                            <p:txEl>
                                              <p:pRg end="3" st="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FFF1BE"/>
            </a:gs>
            <a:gs pos="77000">
              <a:srgbClr val="E7D9A5"/>
            </a:gs>
            <a:gs pos="100000">
              <a:srgbClr val="DCD0A0"/>
            </a:gs>
          </a:gsLst>
          <a:lin ang="5400000" scaled="0"/>
        </a:gradFill>
      </p:bgPr>
    </p:bg>
    <p:spTree>
      <p:nvGrpSpPr>
        <p:cNvPr id="640" name="Shape 640"/>
        <p:cNvGrpSpPr/>
        <p:nvPr/>
      </p:nvGrpSpPr>
      <p:grpSpPr>
        <a:xfrm>
          <a:off x="0" y="0"/>
          <a:ext cx="0" cy="0"/>
          <a:chOff x="0" y="0"/>
          <a:chExt cx="0" cy="0"/>
        </a:xfrm>
      </p:grpSpPr>
      <p:sp>
        <p:nvSpPr>
          <p:cNvPr id="641" name="Google Shape;641;p43"/>
          <p:cNvSpPr/>
          <p:nvPr/>
        </p:nvSpPr>
        <p:spPr>
          <a:xfrm>
            <a:off x="0" y="0"/>
            <a:ext cx="12192000" cy="6858000"/>
          </a:xfrm>
          <a:prstGeom prst="rect">
            <a:avLst/>
          </a:prstGeom>
          <a:blipFill rotWithShape="1">
            <a:blip r:embed="rId3">
              <a:alphaModFix amt="45000"/>
            </a:blip>
            <a:tile algn="tl" flip="none" tx="-44450" sx="85000" ty="38100" sy="85000"/>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2" name="Google Shape;642;p43"/>
          <p:cNvSpPr/>
          <p:nvPr/>
        </p:nvSpPr>
        <p:spPr>
          <a:xfrm>
            <a:off x="1307870" y="1267730"/>
            <a:ext cx="9576262" cy="4307950"/>
          </a:xfrm>
          <a:prstGeom prst="rect">
            <a:avLst/>
          </a:prstGeom>
          <a:solidFill>
            <a:schemeClr val="lt1"/>
          </a:solidFill>
          <a:ln>
            <a:noFill/>
          </a:ln>
          <a:effectLst>
            <a:outerShdw blurRad="50800" rotWithShape="0" algn="ctr">
              <a:srgbClr val="000000">
                <a:alpha val="6549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3" name="Google Shape;643;p43"/>
          <p:cNvSpPr/>
          <p:nvPr/>
        </p:nvSpPr>
        <p:spPr>
          <a:xfrm>
            <a:off x="1447801" y="1411615"/>
            <a:ext cx="9296400" cy="4034770"/>
          </a:xfrm>
          <a:prstGeom prst="rect">
            <a:avLst/>
          </a:prstGeom>
          <a:noFill/>
          <a:ln cap="sq" cmpd="sng" w="9525">
            <a:solidFill>
              <a:srgbClr val="3F3F3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4" name="Google Shape;644;p43"/>
          <p:cNvSpPr/>
          <p:nvPr/>
        </p:nvSpPr>
        <p:spPr>
          <a:xfrm>
            <a:off x="5135880" y="1267730"/>
            <a:ext cx="1920240" cy="73152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645" name="Google Shape;645;p43"/>
          <p:cNvGrpSpPr/>
          <p:nvPr/>
        </p:nvGrpSpPr>
        <p:grpSpPr>
          <a:xfrm>
            <a:off x="4828372" y="1267730"/>
            <a:ext cx="1567331" cy="645295"/>
            <a:chOff x="5318306" y="1386268"/>
            <a:chExt cx="1567331" cy="645295"/>
          </a:xfrm>
        </p:grpSpPr>
        <p:cxnSp>
          <p:nvCxnSpPr>
            <p:cNvPr id="646" name="Google Shape;646;p43"/>
            <p:cNvCxnSpPr/>
            <p:nvPr/>
          </p:nvCxnSpPr>
          <p:spPr>
            <a:xfrm>
              <a:off x="5318306" y="1386268"/>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647" name="Google Shape;647;p43"/>
            <p:cNvCxnSpPr/>
            <p:nvPr/>
          </p:nvCxnSpPr>
          <p:spPr>
            <a:xfrm>
              <a:off x="6885637" y="1386268"/>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648" name="Google Shape;648;p43"/>
            <p:cNvCxnSpPr/>
            <p:nvPr/>
          </p:nvCxnSpPr>
          <p:spPr>
            <a:xfrm>
              <a:off x="5318306" y="2031563"/>
              <a:ext cx="1567331" cy="0"/>
            </a:xfrm>
            <a:prstGeom prst="straightConnector1">
              <a:avLst/>
            </a:prstGeom>
            <a:solidFill>
              <a:srgbClr val="262626"/>
            </a:solidFill>
            <a:ln cap="flat" cmpd="sng" w="9525">
              <a:solidFill>
                <a:schemeClr val="dk1"/>
              </a:solidFill>
              <a:prstDash val="solid"/>
              <a:miter lim="800000"/>
              <a:headEnd len="sm" w="sm" type="none"/>
              <a:tailEnd len="sm" w="sm" type="none"/>
            </a:ln>
          </p:spPr>
        </p:cxnSp>
      </p:grpSp>
      <p:sp>
        <p:nvSpPr>
          <p:cNvPr id="649" name="Google Shape;649;p43"/>
          <p:cNvSpPr/>
          <p:nvPr/>
        </p:nvSpPr>
        <p:spPr>
          <a:xfrm>
            <a:off x="0" y="0"/>
            <a:ext cx="12192000" cy="6858000"/>
          </a:xfrm>
          <a:prstGeom prst="rect">
            <a:avLst/>
          </a:prstGeom>
          <a:gradFill>
            <a:gsLst>
              <a:gs pos="0">
                <a:srgbClr val="FFF1BE"/>
              </a:gs>
              <a:gs pos="77000">
                <a:srgbClr val="E7D9A5"/>
              </a:gs>
              <a:gs pos="100000">
                <a:srgbClr val="DCD0A0"/>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entury Gothic"/>
              <a:ea typeface="Century Gothic"/>
              <a:cs typeface="Century Gothic"/>
              <a:sym typeface="Century Gothic"/>
            </a:endParaRPr>
          </a:p>
        </p:txBody>
      </p:sp>
      <p:sp>
        <p:nvSpPr>
          <p:cNvPr id="650" name="Google Shape;650;p43"/>
          <p:cNvSpPr/>
          <p:nvPr/>
        </p:nvSpPr>
        <p:spPr>
          <a:xfrm>
            <a:off x="-63" y="0"/>
            <a:ext cx="12192000" cy="6858000"/>
          </a:xfrm>
          <a:prstGeom prst="rect">
            <a:avLst/>
          </a:prstGeom>
          <a:blipFill rotWithShape="1">
            <a:blip r:embed="rId3">
              <a:alphaModFix amt="45000"/>
            </a:blip>
            <a:tile algn="tl" flip="none" tx="-44450" sx="85000" ty="38100" sy="85000"/>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1" name="Google Shape;651;p43"/>
          <p:cNvSpPr/>
          <p:nvPr/>
        </p:nvSpPr>
        <p:spPr>
          <a:xfrm>
            <a:off x="-1866" y="0"/>
            <a:ext cx="6758734"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entury Gothic"/>
              <a:ea typeface="Century Gothic"/>
              <a:cs typeface="Century Gothic"/>
              <a:sym typeface="Century Gothic"/>
            </a:endParaRPr>
          </a:p>
        </p:txBody>
      </p:sp>
      <p:sp>
        <p:nvSpPr>
          <p:cNvPr id="652" name="Google Shape;652;p43"/>
          <p:cNvSpPr/>
          <p:nvPr/>
        </p:nvSpPr>
        <p:spPr>
          <a:xfrm>
            <a:off x="7391973" y="643464"/>
            <a:ext cx="4143830" cy="5566305"/>
          </a:xfrm>
          <a:prstGeom prst="rect">
            <a:avLst/>
          </a:prstGeom>
          <a:solidFill>
            <a:schemeClr val="lt1"/>
          </a:solidFill>
          <a:ln>
            <a:noFill/>
          </a:ln>
          <a:effectLst>
            <a:outerShdw blurRad="50800" rotWithShape="0" algn="ctr">
              <a:srgbClr val="000000">
                <a:alpha val="65490"/>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3" name="Google Shape;653;p43"/>
          <p:cNvSpPr/>
          <p:nvPr/>
        </p:nvSpPr>
        <p:spPr>
          <a:xfrm>
            <a:off x="7557364" y="806860"/>
            <a:ext cx="3813048" cy="5239512"/>
          </a:xfrm>
          <a:prstGeom prst="rect">
            <a:avLst/>
          </a:prstGeom>
          <a:noFill/>
          <a:ln cap="sq" cmpd="sng" w="9525">
            <a:solidFill>
              <a:srgbClr val="3F3F3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4" name="Google Shape;654;p43"/>
          <p:cNvSpPr txBox="1"/>
          <p:nvPr>
            <p:ph type="title"/>
          </p:nvPr>
        </p:nvSpPr>
        <p:spPr>
          <a:xfrm>
            <a:off x="7957225" y="1559768"/>
            <a:ext cx="2978281" cy="3135379"/>
          </a:xfrm>
          <a:prstGeom prst="rect">
            <a:avLst/>
          </a:prstGeom>
          <a:noFill/>
          <a:ln>
            <a:noFill/>
          </a:ln>
        </p:spPr>
        <p:txBody>
          <a:bodyPr anchorCtr="0" anchor="ctr" bIns="45700" lIns="91425" spcFirstLastPara="1" rIns="91425" wrap="square" tIns="45700">
            <a:normAutofit/>
          </a:bodyPr>
          <a:lstStyle/>
          <a:p>
            <a:pPr indent="0" lvl="0" marL="0" rtl="0" algn="ctr">
              <a:lnSpc>
                <a:spcPct val="83000"/>
              </a:lnSpc>
              <a:spcBef>
                <a:spcPts val="0"/>
              </a:spcBef>
              <a:spcAft>
                <a:spcPts val="0"/>
              </a:spcAft>
              <a:buClr>
                <a:srgbClr val="262626"/>
              </a:buClr>
              <a:buSzPts val="4800"/>
              <a:buFont typeface="Century Gothic"/>
              <a:buNone/>
            </a:pPr>
            <a:r>
              <a:rPr lang="en-GB" cap="none"/>
              <a:t>FURTHER READING </a:t>
            </a:r>
            <a:r>
              <a:rPr lang="en-GB" sz="2800"/>
              <a:t>(First person narratives)</a:t>
            </a:r>
            <a:endParaRPr cap="none"/>
          </a:p>
        </p:txBody>
      </p:sp>
      <p:pic>
        <p:nvPicPr>
          <p:cNvPr descr="Grow Your Own Bookworm - Josie Dom" id="655" name="Google Shape;655;p43"/>
          <p:cNvPicPr preferRelativeResize="0"/>
          <p:nvPr/>
        </p:nvPicPr>
        <p:blipFill rotWithShape="1">
          <a:blip r:embed="rId4">
            <a:alphaModFix/>
          </a:blip>
          <a:srcRect b="0" l="0" r="0" t="0"/>
          <a:stretch/>
        </p:blipFill>
        <p:spPr>
          <a:xfrm>
            <a:off x="643192" y="1710175"/>
            <a:ext cx="5451627" cy="3434524"/>
          </a:xfrm>
          <a:prstGeom prst="rect">
            <a:avLst/>
          </a:prstGeom>
          <a:noFill/>
          <a:ln>
            <a:noFill/>
          </a:ln>
        </p:spPr>
      </p:pic>
      <p:sp>
        <p:nvSpPr>
          <p:cNvPr id="656" name="Google Shape;656;p43"/>
          <p:cNvSpPr/>
          <p:nvPr/>
        </p:nvSpPr>
        <p:spPr>
          <a:xfrm>
            <a:off x="8503768" y="640856"/>
            <a:ext cx="1920240" cy="73152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657" name="Google Shape;657;p43"/>
          <p:cNvCxnSpPr/>
          <p:nvPr/>
        </p:nvCxnSpPr>
        <p:spPr>
          <a:xfrm>
            <a:off x="8618068" y="640855"/>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658" name="Google Shape;658;p43"/>
          <p:cNvCxnSpPr/>
          <p:nvPr/>
        </p:nvCxnSpPr>
        <p:spPr>
          <a:xfrm>
            <a:off x="10309708" y="640855"/>
            <a:ext cx="0" cy="640080"/>
          </a:xfrm>
          <a:prstGeom prst="straightConnector1">
            <a:avLst/>
          </a:prstGeom>
          <a:solidFill>
            <a:srgbClr val="262626"/>
          </a:solidFill>
          <a:ln cap="flat" cmpd="sng" w="9525">
            <a:solidFill>
              <a:schemeClr val="dk1"/>
            </a:solidFill>
            <a:prstDash val="solid"/>
            <a:miter lim="800000"/>
            <a:headEnd len="sm" w="sm" type="none"/>
            <a:tailEnd len="sm" w="sm" type="none"/>
          </a:ln>
        </p:spPr>
      </p:cxnSp>
      <p:cxnSp>
        <p:nvCxnSpPr>
          <p:cNvPr id="659" name="Google Shape;659;p43"/>
          <p:cNvCxnSpPr/>
          <p:nvPr/>
        </p:nvCxnSpPr>
        <p:spPr>
          <a:xfrm>
            <a:off x="8618068" y="1286150"/>
            <a:ext cx="1691640" cy="0"/>
          </a:xfrm>
          <a:prstGeom prst="straightConnector1">
            <a:avLst/>
          </a:prstGeom>
          <a:solidFill>
            <a:srgbClr val="262626"/>
          </a:solidFill>
          <a:ln cap="flat" cmpd="sng" w="9525">
            <a:solidFill>
              <a:schemeClr val="dk1"/>
            </a:solidFill>
            <a:prstDash val="solid"/>
            <a:miter lim="800000"/>
            <a:headEnd len="sm" w="sm" type="none"/>
            <a:tailEnd len="sm" w="sm" type="none"/>
          </a:ln>
        </p:spPr>
      </p:cxn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663" name="Shape 663"/>
        <p:cNvGrpSpPr/>
        <p:nvPr/>
      </p:nvGrpSpPr>
      <p:grpSpPr>
        <a:xfrm>
          <a:off x="0" y="0"/>
          <a:ext cx="0" cy="0"/>
          <a:chOff x="0" y="0"/>
          <a:chExt cx="0" cy="0"/>
        </a:xfrm>
      </p:grpSpPr>
      <p:pic>
        <p:nvPicPr>
          <p:cNvPr descr="Jane Eyre (Penguin Classics): Amazon.co.uk: Bronte, Charlotte ..." id="664" name="Google Shape;664;p44"/>
          <p:cNvPicPr preferRelativeResize="0"/>
          <p:nvPr/>
        </p:nvPicPr>
        <p:blipFill rotWithShape="1">
          <a:blip r:embed="rId3">
            <a:alphaModFix/>
          </a:blip>
          <a:srcRect b="-2" l="2242" r="-2" t="0"/>
          <a:stretch/>
        </p:blipFill>
        <p:spPr>
          <a:xfrm>
            <a:off x="190846" y="237744"/>
            <a:ext cx="4040033" cy="6382512"/>
          </a:xfrm>
          <a:prstGeom prst="rect">
            <a:avLst/>
          </a:prstGeom>
          <a:noFill/>
          <a:ln>
            <a:noFill/>
          </a:ln>
        </p:spPr>
      </p:pic>
      <p:sp>
        <p:nvSpPr>
          <p:cNvPr id="665" name="Google Shape;665;p44"/>
          <p:cNvSpPr/>
          <p:nvPr/>
        </p:nvSpPr>
        <p:spPr>
          <a:xfrm>
            <a:off x="4289465" y="237744"/>
            <a:ext cx="7652977" cy="6382512"/>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6" name="Google Shape;666;p44"/>
          <p:cNvSpPr txBox="1"/>
          <p:nvPr>
            <p:ph type="title"/>
          </p:nvPr>
        </p:nvSpPr>
        <p:spPr>
          <a:xfrm>
            <a:off x="4965192" y="642593"/>
            <a:ext cx="6280826" cy="174650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262626"/>
              </a:buClr>
              <a:buSzPts val="4800"/>
              <a:buFont typeface="Century Gothic"/>
              <a:buNone/>
            </a:pPr>
            <a:r>
              <a:rPr lang="en-GB"/>
              <a:t>Jane Eyre by Charlotte Brontë </a:t>
            </a:r>
            <a:endParaRPr/>
          </a:p>
        </p:txBody>
      </p:sp>
      <p:sp>
        <p:nvSpPr>
          <p:cNvPr id="667" name="Google Shape;667;p44"/>
          <p:cNvSpPr txBox="1"/>
          <p:nvPr>
            <p:ph idx="1" type="body"/>
          </p:nvPr>
        </p:nvSpPr>
        <p:spPr>
          <a:xfrm>
            <a:off x="4965192" y="2724150"/>
            <a:ext cx="6280826" cy="331089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2000"/>
              <a:buNone/>
            </a:pPr>
            <a:r>
              <a:rPr lang="en-GB" sz="2000"/>
              <a:t>Jane comes from nothing but she desires everything life can offer her. And when she finds work as a governess in a mysterious mansion, it seems she has finally met her match with the darkly fascinating Mr Rochester. But Thornfield Hall contains a shameful secret - one that could keep Jane and Rochester apart forever. Can she choose between what is right, and her one chance of happiness?</a:t>
            </a:r>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671" name="Shape 671"/>
        <p:cNvGrpSpPr/>
        <p:nvPr/>
      </p:nvGrpSpPr>
      <p:grpSpPr>
        <a:xfrm>
          <a:off x="0" y="0"/>
          <a:ext cx="0" cy="0"/>
          <a:chOff x="0" y="0"/>
          <a:chExt cx="0" cy="0"/>
        </a:xfrm>
      </p:grpSpPr>
      <p:pic>
        <p:nvPicPr>
          <p:cNvPr descr="Rebecca (VMC) (Virago Modern Classics): Amazon.co.uk: Daphne Du ..." id="672" name="Google Shape;672;p45"/>
          <p:cNvPicPr preferRelativeResize="0"/>
          <p:nvPr/>
        </p:nvPicPr>
        <p:blipFill rotWithShape="1">
          <a:blip r:embed="rId3">
            <a:alphaModFix/>
          </a:blip>
          <a:srcRect b="-2" l="1062" r="30" t="0"/>
          <a:stretch/>
        </p:blipFill>
        <p:spPr>
          <a:xfrm>
            <a:off x="190846" y="237744"/>
            <a:ext cx="4040033" cy="6382512"/>
          </a:xfrm>
          <a:prstGeom prst="rect">
            <a:avLst/>
          </a:prstGeom>
          <a:noFill/>
          <a:ln>
            <a:noFill/>
          </a:ln>
        </p:spPr>
      </p:pic>
      <p:sp>
        <p:nvSpPr>
          <p:cNvPr id="673" name="Google Shape;673;p45"/>
          <p:cNvSpPr/>
          <p:nvPr/>
        </p:nvSpPr>
        <p:spPr>
          <a:xfrm>
            <a:off x="4289465" y="237744"/>
            <a:ext cx="7652977" cy="6382512"/>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74" name="Google Shape;674;p45"/>
          <p:cNvSpPr txBox="1"/>
          <p:nvPr>
            <p:ph type="title"/>
          </p:nvPr>
        </p:nvSpPr>
        <p:spPr>
          <a:xfrm>
            <a:off x="4965192" y="642593"/>
            <a:ext cx="6280826" cy="174650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262626"/>
              </a:buClr>
              <a:buSzPts val="4800"/>
              <a:buFont typeface="Century Gothic"/>
              <a:buNone/>
            </a:pPr>
            <a:r>
              <a:rPr lang="en-GB"/>
              <a:t>Rebecca by Daphne Du Maurier</a:t>
            </a:r>
            <a:endParaRPr/>
          </a:p>
        </p:txBody>
      </p:sp>
      <p:sp>
        <p:nvSpPr>
          <p:cNvPr id="675" name="Google Shape;675;p45"/>
          <p:cNvSpPr txBox="1"/>
          <p:nvPr>
            <p:ph idx="1" type="body"/>
          </p:nvPr>
        </p:nvSpPr>
        <p:spPr>
          <a:xfrm>
            <a:off x="4965192" y="2386584"/>
            <a:ext cx="6280826" cy="364845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1665"/>
              <a:buNone/>
            </a:pPr>
            <a:r>
              <a:rPr i="1" lang="en-GB" sz="1665"/>
              <a:t>Last night I dreamt I went to Manderley again...</a:t>
            </a:r>
            <a:endParaRPr sz="1665"/>
          </a:p>
          <a:p>
            <a:pPr indent="0" lvl="0" marL="0" rtl="0" algn="l">
              <a:lnSpc>
                <a:spcPct val="90000"/>
              </a:lnSpc>
              <a:spcBef>
                <a:spcPts val="900"/>
              </a:spcBef>
              <a:spcAft>
                <a:spcPts val="0"/>
              </a:spcAft>
              <a:buSzPts val="1665"/>
              <a:buNone/>
            </a:pPr>
            <a:r>
              <a:rPr lang="en-GB" sz="1665"/>
              <a:t>With these words a reader is swept up into a world of secrets and lies; one of the most passionate, psychologically twisting and complex stories of all-time. </a:t>
            </a:r>
            <a:endParaRPr/>
          </a:p>
          <a:p>
            <a:pPr indent="0" lvl="0" marL="0" rtl="0" algn="l">
              <a:lnSpc>
                <a:spcPct val="90000"/>
              </a:lnSpc>
              <a:spcBef>
                <a:spcPts val="900"/>
              </a:spcBef>
              <a:spcAft>
                <a:spcPts val="0"/>
              </a:spcAft>
              <a:buSzPts val="1665"/>
              <a:buNone/>
            </a:pPr>
            <a:r>
              <a:rPr lang="en-GB" sz="1665"/>
              <a:t>Working as a lady's companion, the orphaned heroine of </a:t>
            </a:r>
            <a:r>
              <a:rPr i="1" lang="en-GB" sz="1665"/>
              <a:t>Rebecca</a:t>
            </a:r>
            <a:r>
              <a:rPr lang="en-GB" sz="1665"/>
              <a:t> learns her place. Life begins to look very bleak until, on a trip to the South of France, she meets Maxim de Winter, a handsome widower whose sudden proposal of marriage takes her by surprise. Whisked from glamorous Monte Carlo to his brooding estate, Manderley, on the Cornish Coast, the new Mrs de Winter finds Max a changed man. And the memory of his dead wife Rebecca is forever kept alive by the forbidding Mrs Danvers . . .</a:t>
            </a:r>
            <a:endParaRPr/>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679" name="Shape 679"/>
        <p:cNvGrpSpPr/>
        <p:nvPr/>
      </p:nvGrpSpPr>
      <p:grpSpPr>
        <a:xfrm>
          <a:off x="0" y="0"/>
          <a:ext cx="0" cy="0"/>
          <a:chOff x="0" y="0"/>
          <a:chExt cx="0" cy="0"/>
        </a:xfrm>
      </p:grpSpPr>
      <p:pic>
        <p:nvPicPr>
          <p:cNvPr id="680" name="Google Shape;680;p46"/>
          <p:cNvPicPr preferRelativeResize="0"/>
          <p:nvPr/>
        </p:nvPicPr>
        <p:blipFill rotWithShape="1">
          <a:blip r:embed="rId3">
            <a:alphaModFix/>
          </a:blip>
          <a:srcRect b="5207" l="0" r="-3" t="0"/>
          <a:stretch/>
        </p:blipFill>
        <p:spPr>
          <a:xfrm>
            <a:off x="190846" y="237744"/>
            <a:ext cx="4040033" cy="6382512"/>
          </a:xfrm>
          <a:prstGeom prst="rect">
            <a:avLst/>
          </a:prstGeom>
          <a:noFill/>
          <a:ln>
            <a:noFill/>
          </a:ln>
        </p:spPr>
      </p:pic>
      <p:sp>
        <p:nvSpPr>
          <p:cNvPr id="681" name="Google Shape;681;p46"/>
          <p:cNvSpPr/>
          <p:nvPr/>
        </p:nvSpPr>
        <p:spPr>
          <a:xfrm>
            <a:off x="4289465" y="237744"/>
            <a:ext cx="7652977" cy="6382512"/>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2" name="Google Shape;682;p46"/>
          <p:cNvSpPr txBox="1"/>
          <p:nvPr>
            <p:ph type="title"/>
          </p:nvPr>
        </p:nvSpPr>
        <p:spPr>
          <a:xfrm>
            <a:off x="4965192" y="642593"/>
            <a:ext cx="6280826" cy="174650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262626"/>
              </a:buClr>
              <a:buSzPts val="4800"/>
              <a:buFont typeface="Century Gothic"/>
              <a:buNone/>
            </a:pPr>
            <a:r>
              <a:rPr lang="en-GB"/>
              <a:t>Turn of the Screw by Henry James</a:t>
            </a:r>
            <a:endParaRPr/>
          </a:p>
        </p:txBody>
      </p:sp>
      <p:sp>
        <p:nvSpPr>
          <p:cNvPr id="683" name="Google Shape;683;p46"/>
          <p:cNvSpPr txBox="1"/>
          <p:nvPr>
            <p:ph idx="1" type="body"/>
          </p:nvPr>
        </p:nvSpPr>
        <p:spPr>
          <a:xfrm>
            <a:off x="4965192" y="2386584"/>
            <a:ext cx="6280826" cy="3648456"/>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800"/>
              <a:buNone/>
            </a:pPr>
            <a:r>
              <a:rPr lang="en-GB"/>
              <a:t>James’ eerie novella is a ghost story — or is it? The story is the self-reported manuscript of a governess who comes to take care of two orphans, Miles and Flora, at a country house in Essex. After she arrives at the estate, the governess encounters the ghosts of two former employees who have died. She’s the only person who can see the ghosts, but she’s convinced that they’re real. Is this a ghost story or a portrait of a woman’s mental breakdown? James keeps the reader guessing and the critics picking sides.</a:t>
            </a:r>
            <a:endParaRPr/>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687" name="Shape 687"/>
        <p:cNvGrpSpPr/>
        <p:nvPr/>
      </p:nvGrpSpPr>
      <p:grpSpPr>
        <a:xfrm>
          <a:off x="0" y="0"/>
          <a:ext cx="0" cy="0"/>
          <a:chOff x="0" y="0"/>
          <a:chExt cx="0" cy="0"/>
        </a:xfrm>
      </p:grpSpPr>
      <p:pic>
        <p:nvPicPr>
          <p:cNvPr descr="The Great Gatsby - Penguin Modern Classics (Paperback)" id="688" name="Google Shape;688;p47"/>
          <p:cNvPicPr preferRelativeResize="0"/>
          <p:nvPr/>
        </p:nvPicPr>
        <p:blipFill rotWithShape="1">
          <a:blip r:embed="rId3">
            <a:alphaModFix/>
          </a:blip>
          <a:srcRect b="-2" l="2991" r="-2" t="0"/>
          <a:stretch/>
        </p:blipFill>
        <p:spPr>
          <a:xfrm>
            <a:off x="190846" y="237744"/>
            <a:ext cx="4040033" cy="6382512"/>
          </a:xfrm>
          <a:prstGeom prst="rect">
            <a:avLst/>
          </a:prstGeom>
          <a:noFill/>
          <a:ln>
            <a:noFill/>
          </a:ln>
        </p:spPr>
      </p:pic>
      <p:sp>
        <p:nvSpPr>
          <p:cNvPr id="689" name="Google Shape;689;p47"/>
          <p:cNvSpPr/>
          <p:nvPr/>
        </p:nvSpPr>
        <p:spPr>
          <a:xfrm>
            <a:off x="4289465" y="237744"/>
            <a:ext cx="7652977" cy="6382512"/>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0" name="Google Shape;690;p47"/>
          <p:cNvSpPr txBox="1"/>
          <p:nvPr>
            <p:ph type="title"/>
          </p:nvPr>
        </p:nvSpPr>
        <p:spPr>
          <a:xfrm>
            <a:off x="4965192" y="642593"/>
            <a:ext cx="6280826" cy="174650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262626"/>
              </a:buClr>
              <a:buSzPts val="4800"/>
              <a:buFont typeface="Century Gothic"/>
              <a:buNone/>
            </a:pPr>
            <a:r>
              <a:rPr lang="en-GB"/>
              <a:t>The Great Gatsby by F. Scott Fitzgerald</a:t>
            </a:r>
            <a:endParaRPr/>
          </a:p>
        </p:txBody>
      </p:sp>
      <p:sp>
        <p:nvSpPr>
          <p:cNvPr id="691" name="Google Shape;691;p47"/>
          <p:cNvSpPr txBox="1"/>
          <p:nvPr>
            <p:ph idx="1" type="body"/>
          </p:nvPr>
        </p:nvSpPr>
        <p:spPr>
          <a:xfrm>
            <a:off x="4676775" y="2386584"/>
            <a:ext cx="7000875" cy="4071366"/>
          </a:xfrm>
          <a:prstGeom prst="rect">
            <a:avLst/>
          </a:prstGeom>
          <a:noFill/>
          <a:ln>
            <a:noFill/>
          </a:ln>
        </p:spPr>
        <p:txBody>
          <a:bodyPr anchorCtr="0" anchor="t" bIns="45700" lIns="91425" spcFirstLastPara="1" rIns="91425" wrap="square" tIns="45700">
            <a:normAutofit/>
          </a:bodyPr>
          <a:lstStyle/>
          <a:p>
            <a:pPr indent="0" lvl="0" marL="0" rtl="0" algn="l">
              <a:lnSpc>
                <a:spcPct val="80000"/>
              </a:lnSpc>
              <a:spcBef>
                <a:spcPts val="0"/>
              </a:spcBef>
              <a:spcAft>
                <a:spcPts val="0"/>
              </a:spcAft>
              <a:buSzPts val="1665"/>
              <a:buNone/>
            </a:pPr>
            <a:r>
              <a:rPr i="1" lang="en-GB" sz="1665"/>
              <a:t>Only Gatsby, the man who gives his name to this book, was exempt from my reaction – Gatsby who represented everything for which I have unaffected scorn. If personality is an unbroken series of successful gestures, then there was something gorgeous about him, some heightened sensitivity to the promises of life, as if he were related to one of those intricate machines that measure earthquakes ten thousand miles away.</a:t>
            </a:r>
            <a:endParaRPr sz="1665"/>
          </a:p>
          <a:p>
            <a:pPr indent="0" lvl="0" marL="0" rtl="0" algn="l">
              <a:lnSpc>
                <a:spcPct val="80000"/>
              </a:lnSpc>
              <a:spcBef>
                <a:spcPts val="900"/>
              </a:spcBef>
              <a:spcAft>
                <a:spcPts val="0"/>
              </a:spcAft>
              <a:buSzPts val="1665"/>
              <a:buNone/>
            </a:pPr>
            <a:r>
              <a:rPr i="1" lang="en-GB" sz="1665"/>
              <a:t>The Great Gatsby</a:t>
            </a:r>
            <a:r>
              <a:rPr lang="en-GB" sz="1665"/>
              <a:t> is F. Scott Fitzgerald's brilliant fable of the hedonistic excess and tragic reality of 1920s America.</a:t>
            </a:r>
            <a:endParaRPr/>
          </a:p>
          <a:p>
            <a:pPr indent="0" lvl="0" marL="0" rtl="0" algn="l">
              <a:lnSpc>
                <a:spcPct val="80000"/>
              </a:lnSpc>
              <a:spcBef>
                <a:spcPts val="900"/>
              </a:spcBef>
              <a:spcAft>
                <a:spcPts val="0"/>
              </a:spcAft>
              <a:buSzPts val="1665"/>
              <a:buNone/>
            </a:pPr>
            <a:r>
              <a:rPr lang="en-GB" sz="1665"/>
              <a:t>Young, handsome and fabulously rich, Jay Gatsby is the bright star of the Jazz Age, but as writer Nick Carraway is drawn into the decadent orbit of his Long Island mansion, where the party never seems to end, he finds himself faced by the mystery of Gatsby's origins and desires.</a:t>
            </a:r>
            <a:endParaRPr/>
          </a:p>
          <a:p>
            <a:pPr indent="0" lvl="0" marL="0" rtl="0" algn="l">
              <a:lnSpc>
                <a:spcPct val="80000"/>
              </a:lnSpc>
              <a:spcBef>
                <a:spcPts val="900"/>
              </a:spcBef>
              <a:spcAft>
                <a:spcPts val="0"/>
              </a:spcAft>
              <a:buSzPts val="1665"/>
              <a:buNone/>
            </a:pPr>
            <a:r>
              <a:rPr lang="en-GB" sz="1665"/>
              <a:t>Beneath the shimmering surface of his life, Gatsby is hiding a secret: a silent longing that can never be fulfilled. And soon, this destructive obsession will force his world to unravel.</a:t>
            </a:r>
            <a:endParaRPr/>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695" name="Shape 695"/>
        <p:cNvGrpSpPr/>
        <p:nvPr/>
      </p:nvGrpSpPr>
      <p:grpSpPr>
        <a:xfrm>
          <a:off x="0" y="0"/>
          <a:ext cx="0" cy="0"/>
          <a:chOff x="0" y="0"/>
          <a:chExt cx="0" cy="0"/>
        </a:xfrm>
      </p:grpSpPr>
      <p:pic>
        <p:nvPicPr>
          <p:cNvPr descr="The Little Stranger (Paperback)" id="696" name="Google Shape;696;p48"/>
          <p:cNvPicPr preferRelativeResize="0"/>
          <p:nvPr/>
        </p:nvPicPr>
        <p:blipFill rotWithShape="1">
          <a:blip r:embed="rId3">
            <a:alphaModFix/>
          </a:blip>
          <a:srcRect b="-2" l="283" r="32" t="0"/>
          <a:stretch/>
        </p:blipFill>
        <p:spPr>
          <a:xfrm>
            <a:off x="190846" y="237744"/>
            <a:ext cx="4040033" cy="6382512"/>
          </a:xfrm>
          <a:prstGeom prst="rect">
            <a:avLst/>
          </a:prstGeom>
          <a:noFill/>
          <a:ln>
            <a:noFill/>
          </a:ln>
        </p:spPr>
      </p:pic>
      <p:sp>
        <p:nvSpPr>
          <p:cNvPr id="697" name="Google Shape;697;p48"/>
          <p:cNvSpPr/>
          <p:nvPr/>
        </p:nvSpPr>
        <p:spPr>
          <a:xfrm>
            <a:off x="4289465" y="237744"/>
            <a:ext cx="7652977" cy="6382512"/>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8" name="Google Shape;698;p48"/>
          <p:cNvSpPr txBox="1"/>
          <p:nvPr>
            <p:ph type="title"/>
          </p:nvPr>
        </p:nvSpPr>
        <p:spPr>
          <a:xfrm>
            <a:off x="4965192" y="642593"/>
            <a:ext cx="6280826" cy="174650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262626"/>
              </a:buClr>
              <a:buSzPts val="4800"/>
              <a:buFont typeface="Century Gothic"/>
              <a:buNone/>
            </a:pPr>
            <a:r>
              <a:rPr lang="en-GB"/>
              <a:t>The Little Stranger by Sarah Waters</a:t>
            </a:r>
            <a:endParaRPr/>
          </a:p>
        </p:txBody>
      </p:sp>
      <p:sp>
        <p:nvSpPr>
          <p:cNvPr id="699" name="Google Shape;699;p48"/>
          <p:cNvSpPr txBox="1"/>
          <p:nvPr>
            <p:ph idx="1" type="body"/>
          </p:nvPr>
        </p:nvSpPr>
        <p:spPr>
          <a:xfrm>
            <a:off x="4965192" y="2386584"/>
            <a:ext cx="6280826" cy="3648456"/>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800"/>
              <a:buNone/>
            </a:pPr>
            <a:r>
              <a:rPr lang="en-GB"/>
              <a:t>In a dusty post-war summer in rural Warwickshire, a doctor is called to a patient at lonely Hundreds Hall.</a:t>
            </a:r>
            <a:endParaRPr/>
          </a:p>
          <a:p>
            <a:pPr indent="0" lvl="0" marL="0" rtl="0" algn="l">
              <a:lnSpc>
                <a:spcPct val="100000"/>
              </a:lnSpc>
              <a:spcBef>
                <a:spcPts val="900"/>
              </a:spcBef>
              <a:spcAft>
                <a:spcPts val="0"/>
              </a:spcAft>
              <a:buSzPts val="1800"/>
              <a:buNone/>
            </a:pPr>
            <a:r>
              <a:rPr lang="en-GB"/>
              <a:t>Home to the Ayres family for over two centuries, the Georgian house, once grand and handsome, is now in decline, its masonry crumbling, its gardens choked with weeds, its owners - mother, son and daughter - struggling to keep pace.</a:t>
            </a:r>
            <a:endParaRPr/>
          </a:p>
          <a:p>
            <a:pPr indent="0" lvl="0" marL="0" rtl="0" algn="l">
              <a:lnSpc>
                <a:spcPct val="100000"/>
              </a:lnSpc>
              <a:spcBef>
                <a:spcPts val="900"/>
              </a:spcBef>
              <a:spcAft>
                <a:spcPts val="0"/>
              </a:spcAft>
              <a:buSzPts val="1800"/>
              <a:buNone/>
            </a:pPr>
            <a:r>
              <a:rPr lang="en-GB"/>
              <a:t>But are the Ayreses haunted by something more sinister than a dying way of life? Little does Dr Faraday know how closely, and how terrifyingly, their story is about to become entwined with his.</a:t>
            </a:r>
            <a:endParaRPr/>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703" name="Shape 703"/>
        <p:cNvGrpSpPr/>
        <p:nvPr/>
      </p:nvGrpSpPr>
      <p:grpSpPr>
        <a:xfrm>
          <a:off x="0" y="0"/>
          <a:ext cx="0" cy="0"/>
          <a:chOff x="0" y="0"/>
          <a:chExt cx="0" cy="0"/>
        </a:xfrm>
      </p:grpSpPr>
      <p:pic>
        <p:nvPicPr>
          <p:cNvPr descr="Atonement (Paperback)" id="704" name="Google Shape;704;p49"/>
          <p:cNvPicPr preferRelativeResize="0"/>
          <p:nvPr/>
        </p:nvPicPr>
        <p:blipFill rotWithShape="1">
          <a:blip r:embed="rId3">
            <a:alphaModFix/>
          </a:blip>
          <a:srcRect b="-2" l="2242" r="-2" t="0"/>
          <a:stretch/>
        </p:blipFill>
        <p:spPr>
          <a:xfrm>
            <a:off x="190846" y="237744"/>
            <a:ext cx="4040033" cy="6382512"/>
          </a:xfrm>
          <a:prstGeom prst="rect">
            <a:avLst/>
          </a:prstGeom>
          <a:noFill/>
          <a:ln>
            <a:noFill/>
          </a:ln>
        </p:spPr>
      </p:pic>
      <p:sp>
        <p:nvSpPr>
          <p:cNvPr id="705" name="Google Shape;705;p49"/>
          <p:cNvSpPr/>
          <p:nvPr/>
        </p:nvSpPr>
        <p:spPr>
          <a:xfrm>
            <a:off x="4289465" y="237744"/>
            <a:ext cx="7652977" cy="6382512"/>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06" name="Google Shape;706;p49"/>
          <p:cNvSpPr txBox="1"/>
          <p:nvPr>
            <p:ph type="title"/>
          </p:nvPr>
        </p:nvSpPr>
        <p:spPr>
          <a:xfrm>
            <a:off x="4965192" y="642593"/>
            <a:ext cx="6280826" cy="174650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262626"/>
              </a:buClr>
              <a:buSzPts val="4800"/>
              <a:buFont typeface="Century Gothic"/>
              <a:buNone/>
            </a:pPr>
            <a:r>
              <a:rPr lang="en-GB"/>
              <a:t>Atonement by Ian McEwan</a:t>
            </a:r>
            <a:endParaRPr/>
          </a:p>
        </p:txBody>
      </p:sp>
      <p:sp>
        <p:nvSpPr>
          <p:cNvPr id="707" name="Google Shape;707;p49"/>
          <p:cNvSpPr txBox="1"/>
          <p:nvPr>
            <p:ph idx="1" type="body"/>
          </p:nvPr>
        </p:nvSpPr>
        <p:spPr>
          <a:xfrm>
            <a:off x="4965192" y="2386584"/>
            <a:ext cx="6280826" cy="3648456"/>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800"/>
              <a:buNone/>
            </a:pPr>
            <a:r>
              <a:rPr lang="en-GB"/>
              <a:t>On the hottest day of the summer of 1935, thirteen-year-old Briony Tallis sees her sister Cecilia strip off her clothes and plunge into the fountain in the garden of their country house. Watching her too is Robbie Turner who, like Cecilia, has recently come down from Cambridge. By the end of that day, the lives of all three will have been changed for ever, as Briony commits a crime for which she will spend the rest of her life trying to atone.</a:t>
            </a:r>
            <a:endParaRPr/>
          </a:p>
        </p:txBody>
      </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711" name="Shape 711"/>
        <p:cNvGrpSpPr/>
        <p:nvPr/>
      </p:nvGrpSpPr>
      <p:grpSpPr>
        <a:xfrm>
          <a:off x="0" y="0"/>
          <a:ext cx="0" cy="0"/>
          <a:chOff x="0" y="0"/>
          <a:chExt cx="0" cy="0"/>
        </a:xfrm>
      </p:grpSpPr>
      <p:pic>
        <p:nvPicPr>
          <p:cNvPr descr="Room - Picador Classic (Paperback)" id="712" name="Google Shape;712;p50"/>
          <p:cNvPicPr preferRelativeResize="0"/>
          <p:nvPr/>
        </p:nvPicPr>
        <p:blipFill rotWithShape="1">
          <a:blip r:embed="rId3">
            <a:alphaModFix/>
          </a:blip>
          <a:srcRect b="-2" l="0" r="4092" t="0"/>
          <a:stretch/>
        </p:blipFill>
        <p:spPr>
          <a:xfrm>
            <a:off x="190846" y="237744"/>
            <a:ext cx="4040033" cy="6382512"/>
          </a:xfrm>
          <a:prstGeom prst="rect">
            <a:avLst/>
          </a:prstGeom>
          <a:noFill/>
          <a:ln>
            <a:noFill/>
          </a:ln>
        </p:spPr>
      </p:pic>
      <p:sp>
        <p:nvSpPr>
          <p:cNvPr id="713" name="Google Shape;713;p50"/>
          <p:cNvSpPr/>
          <p:nvPr/>
        </p:nvSpPr>
        <p:spPr>
          <a:xfrm>
            <a:off x="4289465" y="237744"/>
            <a:ext cx="7652977" cy="6382512"/>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4" name="Google Shape;714;p50"/>
          <p:cNvSpPr txBox="1"/>
          <p:nvPr>
            <p:ph type="title"/>
          </p:nvPr>
        </p:nvSpPr>
        <p:spPr>
          <a:xfrm>
            <a:off x="4965192" y="642593"/>
            <a:ext cx="6280826" cy="174650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262626"/>
              </a:buClr>
              <a:buSzPts val="4800"/>
              <a:buFont typeface="Century Gothic"/>
              <a:buNone/>
            </a:pPr>
            <a:r>
              <a:rPr lang="en-GB"/>
              <a:t>Room by Emma Donaghue </a:t>
            </a:r>
            <a:endParaRPr/>
          </a:p>
        </p:txBody>
      </p:sp>
      <p:sp>
        <p:nvSpPr>
          <p:cNvPr id="715" name="Google Shape;715;p50"/>
          <p:cNvSpPr txBox="1"/>
          <p:nvPr>
            <p:ph idx="1" type="body"/>
          </p:nvPr>
        </p:nvSpPr>
        <p:spPr>
          <a:xfrm>
            <a:off x="4965192" y="2386584"/>
            <a:ext cx="6280826" cy="3648456"/>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800"/>
              <a:buNone/>
            </a:pPr>
            <a:r>
              <a:rPr i="1" lang="en-GB"/>
              <a:t>Today I'm five. I was four last night going to sleep in Wardrobe, but when I wake up in Bed in the dark I'm changed to five, abracadabra.</a:t>
            </a:r>
            <a:endParaRPr/>
          </a:p>
          <a:p>
            <a:pPr indent="0" lvl="0" marL="0" rtl="0" algn="l">
              <a:lnSpc>
                <a:spcPct val="100000"/>
              </a:lnSpc>
              <a:spcBef>
                <a:spcPts val="900"/>
              </a:spcBef>
              <a:spcAft>
                <a:spcPts val="0"/>
              </a:spcAft>
              <a:buSzPts val="1800"/>
              <a:buNone/>
            </a:pPr>
            <a:r>
              <a:rPr lang="en-GB"/>
              <a:t>Jack lives with his Ma in Room. Room has a single locked door and a skylight, and it measures ten feet by ten feet. Jack loves watching TV but he knows that nothing he sees on the screen is truly real - only him, Ma and the things in Room. Until the day Ma admits there is a world outside.</a:t>
            </a:r>
            <a:endParaRPr/>
          </a:p>
          <a:p>
            <a:pPr indent="0" lvl="0" marL="0" rtl="0" algn="l">
              <a:lnSpc>
                <a:spcPct val="100000"/>
              </a:lnSpc>
              <a:spcBef>
                <a:spcPts val="900"/>
              </a:spcBef>
              <a:spcAft>
                <a:spcPts val="0"/>
              </a:spcAft>
              <a:buSzPts val="1800"/>
              <a:buNone/>
            </a:pPr>
            <a:r>
              <a:rPr lang="en-GB"/>
              <a:t>Devastating yet uplifting, </a:t>
            </a:r>
            <a:r>
              <a:rPr i="1" lang="en-GB"/>
              <a:t>Room</a:t>
            </a:r>
            <a:r>
              <a:rPr lang="en-GB"/>
              <a:t> by Emma Donoghue is a luminous portrait of a boundless maternal love. </a:t>
            </a:r>
            <a:endParaRPr/>
          </a:p>
        </p:txBody>
      </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719" name="Shape 719"/>
        <p:cNvGrpSpPr/>
        <p:nvPr/>
      </p:nvGrpSpPr>
      <p:grpSpPr>
        <a:xfrm>
          <a:off x="0" y="0"/>
          <a:ext cx="0" cy="0"/>
          <a:chOff x="0" y="0"/>
          <a:chExt cx="0" cy="0"/>
        </a:xfrm>
      </p:grpSpPr>
      <p:pic>
        <p:nvPicPr>
          <p:cNvPr descr="Life Of Pi - Canons (Paperback)" id="720" name="Google Shape;720;p51"/>
          <p:cNvPicPr preferRelativeResize="0"/>
          <p:nvPr/>
        </p:nvPicPr>
        <p:blipFill rotWithShape="1">
          <a:blip r:embed="rId3">
            <a:alphaModFix/>
          </a:blip>
          <a:srcRect b="-2" l="0" r="2240" t="0"/>
          <a:stretch/>
        </p:blipFill>
        <p:spPr>
          <a:xfrm>
            <a:off x="190846" y="237744"/>
            <a:ext cx="4040033" cy="6382512"/>
          </a:xfrm>
          <a:prstGeom prst="rect">
            <a:avLst/>
          </a:prstGeom>
          <a:noFill/>
          <a:ln>
            <a:noFill/>
          </a:ln>
        </p:spPr>
      </p:pic>
      <p:sp>
        <p:nvSpPr>
          <p:cNvPr id="721" name="Google Shape;721;p51"/>
          <p:cNvSpPr/>
          <p:nvPr/>
        </p:nvSpPr>
        <p:spPr>
          <a:xfrm>
            <a:off x="4289465" y="237744"/>
            <a:ext cx="7652977" cy="6382512"/>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22" name="Google Shape;722;p51"/>
          <p:cNvSpPr txBox="1"/>
          <p:nvPr>
            <p:ph type="title"/>
          </p:nvPr>
        </p:nvSpPr>
        <p:spPr>
          <a:xfrm>
            <a:off x="4965192" y="642593"/>
            <a:ext cx="6280826" cy="174650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262626"/>
              </a:buClr>
              <a:buSzPts val="4800"/>
              <a:buFont typeface="Century Gothic"/>
              <a:buNone/>
            </a:pPr>
            <a:r>
              <a:rPr lang="en-GB"/>
              <a:t>Life of Pi by Yann Martel</a:t>
            </a:r>
            <a:endParaRPr/>
          </a:p>
        </p:txBody>
      </p:sp>
      <p:sp>
        <p:nvSpPr>
          <p:cNvPr id="723" name="Google Shape;723;p51"/>
          <p:cNvSpPr txBox="1"/>
          <p:nvPr>
            <p:ph idx="1" type="body"/>
          </p:nvPr>
        </p:nvSpPr>
        <p:spPr>
          <a:xfrm>
            <a:off x="4965192" y="2386584"/>
            <a:ext cx="6280826" cy="3648456"/>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800"/>
              <a:buNone/>
            </a:pPr>
            <a:r>
              <a:rPr lang="en-GB"/>
              <a:t>One boy, one boat, one tiger . . . After the tragic sinking of a cargo ship, a solitary lifeboat remains bobbing on the wild, blue Pacific. The only survivors from the wreck are a sixteen-year-old boy named Pi, a hyena, a zebra (with a broken leg), a female orang-utan - and a 450-pound Royal Bengal tiger. The scene is set for one of the most extraordinary and best-loved works of fiction in recent years.</a:t>
            </a:r>
            <a:endParaRPr/>
          </a:p>
        </p:txBody>
      </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27" name="Shape 727"/>
        <p:cNvGrpSpPr/>
        <p:nvPr/>
      </p:nvGrpSpPr>
      <p:grpSpPr>
        <a:xfrm>
          <a:off x="0" y="0"/>
          <a:ext cx="0" cy="0"/>
          <a:chOff x="0" y="0"/>
          <a:chExt cx="0" cy="0"/>
        </a:xfrm>
      </p:grpSpPr>
      <p:sp>
        <p:nvSpPr>
          <p:cNvPr id="728" name="Google Shape;728;p52"/>
          <p:cNvSpPr txBox="1"/>
          <p:nvPr>
            <p:ph type="ctrTitle"/>
          </p:nvPr>
        </p:nvSpPr>
        <p:spPr>
          <a:xfrm>
            <a:off x="1561708" y="2091263"/>
            <a:ext cx="9068586" cy="2590800"/>
          </a:xfrm>
          <a:prstGeom prst="rect">
            <a:avLst/>
          </a:prstGeom>
          <a:noFill/>
          <a:ln>
            <a:noFill/>
          </a:ln>
        </p:spPr>
        <p:txBody>
          <a:bodyPr anchorCtr="0" anchor="ctr" bIns="45700" lIns="91425" spcFirstLastPara="1" rIns="91425" wrap="square" tIns="45700">
            <a:noAutofit/>
          </a:bodyPr>
          <a:lstStyle/>
          <a:p>
            <a:pPr indent="0" lvl="0" marL="0" rtl="0" algn="ctr">
              <a:lnSpc>
                <a:spcPct val="83000"/>
              </a:lnSpc>
              <a:spcBef>
                <a:spcPts val="0"/>
              </a:spcBef>
              <a:spcAft>
                <a:spcPts val="0"/>
              </a:spcAft>
              <a:buClr>
                <a:srgbClr val="262626"/>
              </a:buClr>
              <a:buSzPts val="7200"/>
              <a:buFont typeface="Century Gothic"/>
              <a:buNone/>
            </a:pPr>
            <a:r>
              <a:rPr lang="en-GB"/>
              <a:t>END OF COURSE</a:t>
            </a:r>
            <a:endParaRPr/>
          </a:p>
        </p:txBody>
      </p:sp>
      <p:sp>
        <p:nvSpPr>
          <p:cNvPr id="729" name="Google Shape;729;p52"/>
          <p:cNvSpPr txBox="1"/>
          <p:nvPr>
            <p:ph idx="1" type="subTitle"/>
          </p:nvPr>
        </p:nvSpPr>
        <p:spPr>
          <a:xfrm>
            <a:off x="1562100" y="4682062"/>
            <a:ext cx="9070848" cy="457201"/>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600"/>
              <a:buNone/>
            </a:pPr>
            <a:r>
              <a:rPr lang="en-GB"/>
              <a:t>Well done!</a:t>
            </a:r>
            <a:endParaRPr/>
          </a:p>
        </p:txBody>
      </p:sp>
      <p:sp>
        <p:nvSpPr>
          <p:cNvPr id="730" name="Google Shape;730;p52"/>
          <p:cNvSpPr txBox="1"/>
          <p:nvPr/>
        </p:nvSpPr>
        <p:spPr>
          <a:xfrm>
            <a:off x="5379868" y="1322769"/>
            <a:ext cx="1473694"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dk1"/>
                </a:solidFill>
                <a:latin typeface="Century Gothic"/>
                <a:ea typeface="Century Gothic"/>
                <a:cs typeface="Century Gothic"/>
                <a:sym typeface="Century Gothic"/>
              </a:rPr>
              <a:t>Literature Enrichment 1</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avon">
  <a:themeElements>
    <a:clrScheme name="Custom 2">
      <a:dk1>
        <a:srgbClr val="000000"/>
      </a:dk1>
      <a:lt1>
        <a:srgbClr val="FFFFFF"/>
      </a:lt1>
      <a:dk2>
        <a:srgbClr val="39302A"/>
      </a:dk2>
      <a:lt2>
        <a:srgbClr val="FEF4CD"/>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2020-04-18T15:15:56Z</dcterms:created>
  <dc:creator>Banks, Lois</dc:creator>
</cp:coreProperties>
</file>